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9" r:id="rId2"/>
    <p:sldId id="266" r:id="rId3"/>
    <p:sldId id="261" r:id="rId4"/>
    <p:sldId id="269" r:id="rId5"/>
    <p:sldId id="267" r:id="rId6"/>
    <p:sldId id="270" r:id="rId7"/>
    <p:sldId id="260" r:id="rId8"/>
    <p:sldId id="264"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FA"/>
    <a:srgbClr val="FFD1F7"/>
    <a:srgbClr val="F8106E"/>
    <a:srgbClr val="CC0066"/>
    <a:srgbClr val="FD515D"/>
    <a:srgbClr val="740EE4"/>
    <a:srgbClr val="FFCCCC"/>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1049F7-5B91-4346-B931-99BA03DAF67D}" v="12" dt="2021-11-17T09:36:40.77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34" autoAdjust="0"/>
    <p:restoredTop sz="94660"/>
  </p:normalViewPr>
  <p:slideViewPr>
    <p:cSldViewPr>
      <p:cViewPr varScale="1">
        <p:scale>
          <a:sx n="67" d="100"/>
          <a:sy n="67" d="100"/>
        </p:scale>
        <p:origin x="138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tte veenstra" userId="62250116714238ab" providerId="LiveId" clId="{2D1049F7-5B91-4346-B931-99BA03DAF67D}"/>
    <pc:docChg chg="undo custSel modSld">
      <pc:chgData name="lisette veenstra" userId="62250116714238ab" providerId="LiveId" clId="{2D1049F7-5B91-4346-B931-99BA03DAF67D}" dt="2021-12-10T16:27:18.575" v="863" actId="20577"/>
      <pc:docMkLst>
        <pc:docMk/>
      </pc:docMkLst>
      <pc:sldChg chg="modSp mod">
        <pc:chgData name="lisette veenstra" userId="62250116714238ab" providerId="LiveId" clId="{2D1049F7-5B91-4346-B931-99BA03DAF67D}" dt="2021-12-10T16:27:18.575" v="863" actId="20577"/>
        <pc:sldMkLst>
          <pc:docMk/>
          <pc:sldMk cId="2124369213" sldId="259"/>
        </pc:sldMkLst>
        <pc:spChg chg="mod">
          <ac:chgData name="lisette veenstra" userId="62250116714238ab" providerId="LiveId" clId="{2D1049F7-5B91-4346-B931-99BA03DAF67D}" dt="2021-12-10T16:27:18.575" v="863" actId="20577"/>
          <ac:spMkLst>
            <pc:docMk/>
            <pc:sldMk cId="2124369213" sldId="259"/>
            <ac:spMk id="6" creationId="{67C83935-5879-4847-B844-35639C752C4A}"/>
          </ac:spMkLst>
        </pc:spChg>
      </pc:sldChg>
      <pc:sldChg chg="modSp mod">
        <pc:chgData name="lisette veenstra" userId="62250116714238ab" providerId="LiveId" clId="{2D1049F7-5B91-4346-B931-99BA03DAF67D}" dt="2021-12-10T16:25:53.469" v="861" actId="1076"/>
        <pc:sldMkLst>
          <pc:docMk/>
          <pc:sldMk cId="3332010725" sldId="260"/>
        </pc:sldMkLst>
        <pc:spChg chg="mod">
          <ac:chgData name="lisette veenstra" userId="62250116714238ab" providerId="LiveId" clId="{2D1049F7-5B91-4346-B931-99BA03DAF67D}" dt="2021-12-10T16:25:53.469" v="861" actId="1076"/>
          <ac:spMkLst>
            <pc:docMk/>
            <pc:sldMk cId="3332010725" sldId="260"/>
            <ac:spMk id="4" creationId="{CAD2FF43-4648-4AE5-9BAE-BCF45462B5BD}"/>
          </ac:spMkLst>
        </pc:spChg>
        <pc:graphicFrameChg chg="mod">
          <ac:chgData name="lisette veenstra" userId="62250116714238ab" providerId="LiveId" clId="{2D1049F7-5B91-4346-B931-99BA03DAF67D}" dt="2021-11-17T09:36:40.773" v="593"/>
          <ac:graphicFrameMkLst>
            <pc:docMk/>
            <pc:sldMk cId="3332010725" sldId="260"/>
            <ac:graphicFrameMk id="7" creationId="{685A3820-DD47-4B6B-8D35-163156880BE4}"/>
          </ac:graphicFrameMkLst>
        </pc:graphicFrameChg>
      </pc:sldChg>
      <pc:sldChg chg="addSp modSp mod">
        <pc:chgData name="lisette veenstra" userId="62250116714238ab" providerId="LiveId" clId="{2D1049F7-5B91-4346-B931-99BA03DAF67D}" dt="2021-11-17T09:46:26.178" v="858" actId="20577"/>
        <pc:sldMkLst>
          <pc:docMk/>
          <pc:sldMk cId="3223786450" sldId="264"/>
        </pc:sldMkLst>
        <pc:spChg chg="add mod">
          <ac:chgData name="lisette veenstra" userId="62250116714238ab" providerId="LiveId" clId="{2D1049F7-5B91-4346-B931-99BA03DAF67D}" dt="2021-11-17T09:45:20.274" v="798" actId="1076"/>
          <ac:spMkLst>
            <pc:docMk/>
            <pc:sldMk cId="3223786450" sldId="264"/>
            <ac:spMk id="13" creationId="{B69E3D1E-6E10-4F69-A367-E382423262C0}"/>
          </ac:spMkLst>
        </pc:spChg>
        <pc:spChg chg="mod">
          <ac:chgData name="lisette veenstra" userId="62250116714238ab" providerId="LiveId" clId="{2D1049F7-5B91-4346-B931-99BA03DAF67D}" dt="2021-11-17T09:46:26.178" v="858" actId="20577"/>
          <ac:spMkLst>
            <pc:docMk/>
            <pc:sldMk cId="3223786450" sldId="264"/>
            <ac:spMk id="18" creationId="{7CBE9808-9BA0-46FB-8B59-55F9E28ED2E0}"/>
          </ac:spMkLst>
        </pc:spChg>
        <pc:spChg chg="mod">
          <ac:chgData name="lisette veenstra" userId="62250116714238ab" providerId="LiveId" clId="{2D1049F7-5B91-4346-B931-99BA03DAF67D}" dt="2021-11-17T09:45:45.830" v="799" actId="21"/>
          <ac:spMkLst>
            <pc:docMk/>
            <pc:sldMk cId="3223786450" sldId="264"/>
            <ac:spMk id="19" creationId="{10CC326B-27A3-40CF-967F-A22BEF03016E}"/>
          </ac:spMkLst>
        </pc:spChg>
        <pc:picChg chg="mod">
          <ac:chgData name="lisette veenstra" userId="62250116714238ab" providerId="LiveId" clId="{2D1049F7-5B91-4346-B931-99BA03DAF67D}" dt="2021-11-17T09:40:24.509" v="657" actId="1076"/>
          <ac:picMkLst>
            <pc:docMk/>
            <pc:sldMk cId="3223786450" sldId="264"/>
            <ac:picMk id="16" creationId="{7CBC8925-1C3F-4AEF-AC1A-2BDD9AD603CD}"/>
          </ac:picMkLst>
        </pc:picChg>
      </pc:sldChg>
      <pc:sldChg chg="modSp mod">
        <pc:chgData name="lisette veenstra" userId="62250116714238ab" providerId="LiveId" clId="{2D1049F7-5B91-4346-B931-99BA03DAF67D}" dt="2021-11-17T09:36:08.475" v="589" actId="108"/>
        <pc:sldMkLst>
          <pc:docMk/>
          <pc:sldMk cId="1956894056" sldId="266"/>
        </pc:sldMkLst>
        <pc:spChg chg="mod">
          <ac:chgData name="lisette veenstra" userId="62250116714238ab" providerId="LiveId" clId="{2D1049F7-5B91-4346-B931-99BA03DAF67D}" dt="2021-11-17T09:36:08.475" v="589" actId="108"/>
          <ac:spMkLst>
            <pc:docMk/>
            <pc:sldMk cId="1956894056" sldId="266"/>
            <ac:spMk id="2" creationId="{5E5CFA78-3BB3-4E1B-8612-DE0525197714}"/>
          </ac:spMkLst>
        </pc:spChg>
      </pc:sldChg>
      <pc:sldChg chg="addSp delSp modSp mod">
        <pc:chgData name="lisette veenstra" userId="62250116714238ab" providerId="LiveId" clId="{2D1049F7-5B91-4346-B931-99BA03DAF67D}" dt="2021-11-17T09:35:34.289" v="586" actId="20577"/>
        <pc:sldMkLst>
          <pc:docMk/>
          <pc:sldMk cId="2547654134" sldId="269"/>
        </pc:sldMkLst>
        <pc:spChg chg="add del">
          <ac:chgData name="lisette veenstra" userId="62250116714238ab" providerId="LiveId" clId="{2D1049F7-5B91-4346-B931-99BA03DAF67D}" dt="2021-11-17T09:14:44.091" v="52"/>
          <ac:spMkLst>
            <pc:docMk/>
            <pc:sldMk cId="2547654134" sldId="269"/>
            <ac:spMk id="3" creationId="{9E6B02A5-23EC-422D-86DF-97BD126D0030}"/>
          </ac:spMkLst>
        </pc:spChg>
        <pc:spChg chg="add del">
          <ac:chgData name="lisette veenstra" userId="62250116714238ab" providerId="LiveId" clId="{2D1049F7-5B91-4346-B931-99BA03DAF67D}" dt="2021-11-17T09:14:44.091" v="52"/>
          <ac:spMkLst>
            <pc:docMk/>
            <pc:sldMk cId="2547654134" sldId="269"/>
            <ac:spMk id="4" creationId="{8682A6C1-4770-4F38-BBB3-544AFD35BDFD}"/>
          </ac:spMkLst>
        </pc:spChg>
        <pc:spChg chg="del mod">
          <ac:chgData name="lisette veenstra" userId="62250116714238ab" providerId="LiveId" clId="{2D1049F7-5B91-4346-B931-99BA03DAF67D}" dt="2021-11-17T09:31:03.918" v="535" actId="478"/>
          <ac:spMkLst>
            <pc:docMk/>
            <pc:sldMk cId="2547654134" sldId="269"/>
            <ac:spMk id="6" creationId="{80332029-4B39-47D6-B9B3-B0F894829140}"/>
          </ac:spMkLst>
        </pc:spChg>
        <pc:spChg chg="mod">
          <ac:chgData name="lisette veenstra" userId="62250116714238ab" providerId="LiveId" clId="{2D1049F7-5B91-4346-B931-99BA03DAF67D}" dt="2021-11-17T09:31:33.337" v="540" actId="21"/>
          <ac:spMkLst>
            <pc:docMk/>
            <pc:sldMk cId="2547654134" sldId="269"/>
            <ac:spMk id="15" creationId="{DF8271FA-21F1-4931-8D7A-2C7736CE3AE3}"/>
          </ac:spMkLst>
        </pc:spChg>
        <pc:spChg chg="add del mod">
          <ac:chgData name="lisette veenstra" userId="62250116714238ab" providerId="LiveId" clId="{2D1049F7-5B91-4346-B931-99BA03DAF67D}" dt="2021-11-17T09:28:13.424" v="518" actId="478"/>
          <ac:spMkLst>
            <pc:docMk/>
            <pc:sldMk cId="2547654134" sldId="269"/>
            <ac:spMk id="17" creationId="{1699DEBC-E51F-4BAC-98BE-5402A0A7C952}"/>
          </ac:spMkLst>
        </pc:spChg>
        <pc:spChg chg="del mod">
          <ac:chgData name="lisette veenstra" userId="62250116714238ab" providerId="LiveId" clId="{2D1049F7-5B91-4346-B931-99BA03DAF67D}" dt="2021-11-17T09:30:03.518" v="532" actId="478"/>
          <ac:spMkLst>
            <pc:docMk/>
            <pc:sldMk cId="2547654134" sldId="269"/>
            <ac:spMk id="18" creationId="{1EC9D08A-5F83-484A-8A56-3EE98049CD19}"/>
          </ac:spMkLst>
        </pc:spChg>
        <pc:spChg chg="mod">
          <ac:chgData name="lisette veenstra" userId="62250116714238ab" providerId="LiveId" clId="{2D1049F7-5B91-4346-B931-99BA03DAF67D}" dt="2021-11-17T09:34:09.151" v="582" actId="1076"/>
          <ac:spMkLst>
            <pc:docMk/>
            <pc:sldMk cId="2547654134" sldId="269"/>
            <ac:spMk id="19" creationId="{66B5E12F-B08D-4B2E-AAFB-2261BB656A98}"/>
          </ac:spMkLst>
        </pc:spChg>
        <pc:spChg chg="mod">
          <ac:chgData name="lisette veenstra" userId="62250116714238ab" providerId="LiveId" clId="{2D1049F7-5B91-4346-B931-99BA03DAF67D}" dt="2021-11-17T09:35:34.289" v="586" actId="20577"/>
          <ac:spMkLst>
            <pc:docMk/>
            <pc:sldMk cId="2547654134" sldId="269"/>
            <ac:spMk id="20" creationId="{D320DB8A-F5F6-4D15-8302-BD17A550CB03}"/>
          </ac:spMkLst>
        </pc:spChg>
        <pc:picChg chg="del mod">
          <ac:chgData name="lisette veenstra" userId="62250116714238ab" providerId="LiveId" clId="{2D1049F7-5B91-4346-B931-99BA03DAF67D}" dt="2021-11-17T09:30:00.756" v="531" actId="478"/>
          <ac:picMkLst>
            <pc:docMk/>
            <pc:sldMk cId="2547654134" sldId="269"/>
            <ac:picMk id="14" creationId="{5F0B6928-604B-4EFF-A933-CD162CF4220E}"/>
          </ac:picMkLst>
        </pc:picChg>
        <pc:picChg chg="add mod ord">
          <ac:chgData name="lisette veenstra" userId="62250116714238ab" providerId="LiveId" clId="{2D1049F7-5B91-4346-B931-99BA03DAF67D}" dt="2021-11-17T09:32:52.657" v="559" actId="14100"/>
          <ac:picMkLst>
            <pc:docMk/>
            <pc:sldMk cId="2547654134" sldId="269"/>
            <ac:picMk id="16" creationId="{6F9E84CA-7733-4370-93DF-D8475C965B9B}"/>
          </ac:picMkLst>
        </pc:picChg>
        <pc:picChg chg="add mod">
          <ac:chgData name="lisette veenstra" userId="62250116714238ab" providerId="LiveId" clId="{2D1049F7-5B91-4346-B931-99BA03DAF67D}" dt="2021-11-17T09:32:34.708" v="554" actId="1076"/>
          <ac:picMkLst>
            <pc:docMk/>
            <pc:sldMk cId="2547654134" sldId="269"/>
            <ac:picMk id="21" creationId="{EF50CC74-ECE4-4BD3-9A85-2E34A14CB205}"/>
          </ac:picMkLst>
        </pc:picChg>
        <pc:picChg chg="add mod">
          <ac:chgData name="lisette veenstra" userId="62250116714238ab" providerId="LiveId" clId="{2D1049F7-5B91-4346-B931-99BA03DAF67D}" dt="2021-11-17T09:32:37.284" v="555" actId="1076"/>
          <ac:picMkLst>
            <pc:docMk/>
            <pc:sldMk cId="2547654134" sldId="269"/>
            <ac:picMk id="22" creationId="{303CDAC0-1CB7-4CCF-A190-9A1FBDA9D49B}"/>
          </ac:picMkLst>
        </pc:picChg>
        <pc:picChg chg="add mod">
          <ac:chgData name="lisette veenstra" userId="62250116714238ab" providerId="LiveId" clId="{2D1049F7-5B91-4346-B931-99BA03DAF67D}" dt="2021-11-17T09:32:44.437" v="558" actId="1076"/>
          <ac:picMkLst>
            <pc:docMk/>
            <pc:sldMk cId="2547654134" sldId="269"/>
            <ac:picMk id="23" creationId="{DAC3FC5E-5AA6-484C-89FA-98E4BAD67D04}"/>
          </ac:picMkLst>
        </pc:picChg>
        <pc:picChg chg="add mod">
          <ac:chgData name="lisette veenstra" userId="62250116714238ab" providerId="LiveId" clId="{2D1049F7-5B91-4346-B931-99BA03DAF67D}" dt="2021-11-17T09:33:48.034" v="576" actId="1076"/>
          <ac:picMkLst>
            <pc:docMk/>
            <pc:sldMk cId="2547654134" sldId="269"/>
            <ac:picMk id="24" creationId="{4668EE32-C3C0-4B62-9DC6-D902FB807AA1}"/>
          </ac:picMkLst>
        </pc:picChg>
        <pc:picChg chg="add del">
          <ac:chgData name="lisette veenstra" userId="62250116714238ab" providerId="LiveId" clId="{2D1049F7-5B91-4346-B931-99BA03DAF67D}" dt="2021-11-17T09:14:44.091" v="52"/>
          <ac:picMkLst>
            <pc:docMk/>
            <pc:sldMk cId="2547654134" sldId="269"/>
            <ac:picMk id="1025" creationId="{233A5787-8B1B-4DEE-A5D8-1E7CD43B7E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864649-1CD9-4F86-A8F0-5791D9ECB233}" type="datetimeFigureOut">
              <a:rPr lang="es-ES" smtClean="0"/>
              <a:t>10/12/2021</a:t>
            </a:fld>
            <a:endParaRPr lang="es-E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346A60-67B7-41DB-BB8A-902618BF76C4}" type="slidenum">
              <a:rPr lang="es-ES" smtClean="0"/>
              <a:t>‹nr.›</a:t>
            </a:fld>
            <a:endParaRPr lang="es-ES"/>
          </a:p>
        </p:txBody>
      </p:sp>
    </p:spTree>
    <p:extLst>
      <p:ext uri="{BB962C8B-B14F-4D97-AF65-F5344CB8AC3E}">
        <p14:creationId xmlns:p14="http://schemas.microsoft.com/office/powerpoint/2010/main" val="329209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51D183-1748-44AD-B214-39D9402F093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s-ES"/>
          </a:p>
        </p:txBody>
      </p:sp>
      <p:sp>
        <p:nvSpPr>
          <p:cNvPr id="3" name="Ondertitel 2">
            <a:extLst>
              <a:ext uri="{FF2B5EF4-FFF2-40B4-BE49-F238E27FC236}">
                <a16:creationId xmlns:a16="http://schemas.microsoft.com/office/drawing/2014/main" id="{2A0F4F02-572A-47E8-AC9B-7B91335F77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s-ES"/>
          </a:p>
        </p:txBody>
      </p:sp>
      <p:sp>
        <p:nvSpPr>
          <p:cNvPr id="4" name="Tijdelijke aanduiding voor datum 3">
            <a:extLst>
              <a:ext uri="{FF2B5EF4-FFF2-40B4-BE49-F238E27FC236}">
                <a16:creationId xmlns:a16="http://schemas.microsoft.com/office/drawing/2014/main" id="{644C63E6-BC2B-457D-A9AD-A4A367D59F4F}"/>
              </a:ext>
            </a:extLst>
          </p:cNvPr>
          <p:cNvSpPr>
            <a:spLocks noGrp="1"/>
          </p:cNvSpPr>
          <p:nvPr>
            <p:ph type="dt" sz="half" idx="10"/>
          </p:nvPr>
        </p:nvSpPr>
        <p:spPr/>
        <p:txBody>
          <a:bodyPr/>
          <a:lstStyle/>
          <a:p>
            <a:fld id="{396E8F3E-2C3F-454F-84B4-4CC7C8FCE3C3}" type="datetime1">
              <a:rPr lang="es-ES" smtClean="0"/>
              <a:t>10/12/2021</a:t>
            </a:fld>
            <a:endParaRPr lang="es-ES"/>
          </a:p>
        </p:txBody>
      </p:sp>
      <p:sp>
        <p:nvSpPr>
          <p:cNvPr id="5" name="Tijdelijke aanduiding voor voettekst 4">
            <a:extLst>
              <a:ext uri="{FF2B5EF4-FFF2-40B4-BE49-F238E27FC236}">
                <a16:creationId xmlns:a16="http://schemas.microsoft.com/office/drawing/2014/main" id="{3E608356-DB41-442E-BCD6-759C7F05AF28}"/>
              </a:ext>
            </a:extLst>
          </p:cNvPr>
          <p:cNvSpPr>
            <a:spLocks noGrp="1"/>
          </p:cNvSpPr>
          <p:nvPr>
            <p:ph type="ftr" sz="quarter" idx="11"/>
          </p:nvPr>
        </p:nvSpPr>
        <p:spPr/>
        <p:txBody>
          <a:bodyPr/>
          <a:lstStyle/>
          <a:p>
            <a:endParaRPr lang="es-ES"/>
          </a:p>
        </p:txBody>
      </p:sp>
      <p:sp>
        <p:nvSpPr>
          <p:cNvPr id="6" name="Tijdelijke aanduiding voor dianummer 5">
            <a:extLst>
              <a:ext uri="{FF2B5EF4-FFF2-40B4-BE49-F238E27FC236}">
                <a16:creationId xmlns:a16="http://schemas.microsoft.com/office/drawing/2014/main" id="{DC42216A-6C0B-458B-BBE1-4FD1867E495F}"/>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2895143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34654D-C21E-4039-A210-6663ACD42CFD}"/>
              </a:ext>
            </a:extLst>
          </p:cNvPr>
          <p:cNvSpPr>
            <a:spLocks noGrp="1"/>
          </p:cNvSpPr>
          <p:nvPr>
            <p:ph type="title"/>
          </p:nvPr>
        </p:nvSpPr>
        <p:spPr/>
        <p:txBody>
          <a:bodyPr/>
          <a:lstStyle/>
          <a:p>
            <a:r>
              <a:rPr lang="nl-NL"/>
              <a:t>Klik om stijl te bewerken</a:t>
            </a:r>
            <a:endParaRPr lang="es-ES"/>
          </a:p>
        </p:txBody>
      </p:sp>
      <p:sp>
        <p:nvSpPr>
          <p:cNvPr id="3" name="Tijdelijke aanduiding voor verticale tekst 2">
            <a:extLst>
              <a:ext uri="{FF2B5EF4-FFF2-40B4-BE49-F238E27FC236}">
                <a16:creationId xmlns:a16="http://schemas.microsoft.com/office/drawing/2014/main" id="{6D84AB55-8A82-4550-B666-3A29F27333D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datum 3">
            <a:extLst>
              <a:ext uri="{FF2B5EF4-FFF2-40B4-BE49-F238E27FC236}">
                <a16:creationId xmlns:a16="http://schemas.microsoft.com/office/drawing/2014/main" id="{768742A9-EDFD-467B-83F2-6D9D9607C061}"/>
              </a:ext>
            </a:extLst>
          </p:cNvPr>
          <p:cNvSpPr>
            <a:spLocks noGrp="1"/>
          </p:cNvSpPr>
          <p:nvPr>
            <p:ph type="dt" sz="half" idx="10"/>
          </p:nvPr>
        </p:nvSpPr>
        <p:spPr/>
        <p:txBody>
          <a:bodyPr/>
          <a:lstStyle/>
          <a:p>
            <a:fld id="{65E43A7A-6426-426B-AF36-6DF83191A0EB}" type="datetime1">
              <a:rPr lang="es-ES" smtClean="0"/>
              <a:t>10/12/2021</a:t>
            </a:fld>
            <a:endParaRPr lang="es-ES"/>
          </a:p>
        </p:txBody>
      </p:sp>
      <p:sp>
        <p:nvSpPr>
          <p:cNvPr id="5" name="Tijdelijke aanduiding voor voettekst 4">
            <a:extLst>
              <a:ext uri="{FF2B5EF4-FFF2-40B4-BE49-F238E27FC236}">
                <a16:creationId xmlns:a16="http://schemas.microsoft.com/office/drawing/2014/main" id="{08EFDFA1-BDF9-4D89-ACF8-04D15050F906}"/>
              </a:ext>
            </a:extLst>
          </p:cNvPr>
          <p:cNvSpPr>
            <a:spLocks noGrp="1"/>
          </p:cNvSpPr>
          <p:nvPr>
            <p:ph type="ftr" sz="quarter" idx="11"/>
          </p:nvPr>
        </p:nvSpPr>
        <p:spPr/>
        <p:txBody>
          <a:bodyPr/>
          <a:lstStyle/>
          <a:p>
            <a:endParaRPr lang="es-ES"/>
          </a:p>
        </p:txBody>
      </p:sp>
      <p:sp>
        <p:nvSpPr>
          <p:cNvPr id="6" name="Tijdelijke aanduiding voor dianummer 5">
            <a:extLst>
              <a:ext uri="{FF2B5EF4-FFF2-40B4-BE49-F238E27FC236}">
                <a16:creationId xmlns:a16="http://schemas.microsoft.com/office/drawing/2014/main" id="{3215DBF1-9F91-4D90-AC45-CB5899D9B5D7}"/>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1236538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F21C2D9-4883-4E71-9410-1D3B282B94AA}"/>
              </a:ext>
            </a:extLst>
          </p:cNvPr>
          <p:cNvSpPr>
            <a:spLocks noGrp="1"/>
          </p:cNvSpPr>
          <p:nvPr>
            <p:ph type="title" orient="vert"/>
          </p:nvPr>
        </p:nvSpPr>
        <p:spPr>
          <a:xfrm>
            <a:off x="8724900" y="365125"/>
            <a:ext cx="2628900" cy="5811838"/>
          </a:xfrm>
        </p:spPr>
        <p:txBody>
          <a:bodyPr vert="eaVert"/>
          <a:lstStyle/>
          <a:p>
            <a:r>
              <a:rPr lang="nl-NL"/>
              <a:t>Klik om stijl te bewerken</a:t>
            </a:r>
            <a:endParaRPr lang="es-ES"/>
          </a:p>
        </p:txBody>
      </p:sp>
      <p:sp>
        <p:nvSpPr>
          <p:cNvPr id="3" name="Tijdelijke aanduiding voor verticale tekst 2">
            <a:extLst>
              <a:ext uri="{FF2B5EF4-FFF2-40B4-BE49-F238E27FC236}">
                <a16:creationId xmlns:a16="http://schemas.microsoft.com/office/drawing/2014/main" id="{76755D2B-39C5-432C-A8DF-B34AC0DAC02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datum 3">
            <a:extLst>
              <a:ext uri="{FF2B5EF4-FFF2-40B4-BE49-F238E27FC236}">
                <a16:creationId xmlns:a16="http://schemas.microsoft.com/office/drawing/2014/main" id="{BDD83020-F263-446F-82A0-73F9D5FFFD2D}"/>
              </a:ext>
            </a:extLst>
          </p:cNvPr>
          <p:cNvSpPr>
            <a:spLocks noGrp="1"/>
          </p:cNvSpPr>
          <p:nvPr>
            <p:ph type="dt" sz="half" idx="10"/>
          </p:nvPr>
        </p:nvSpPr>
        <p:spPr/>
        <p:txBody>
          <a:bodyPr/>
          <a:lstStyle/>
          <a:p>
            <a:fld id="{069BA81E-D84F-468D-83FD-3CE2B20C1EB9}" type="datetime1">
              <a:rPr lang="es-ES" smtClean="0"/>
              <a:t>10/12/2021</a:t>
            </a:fld>
            <a:endParaRPr lang="es-ES"/>
          </a:p>
        </p:txBody>
      </p:sp>
      <p:sp>
        <p:nvSpPr>
          <p:cNvPr id="5" name="Tijdelijke aanduiding voor voettekst 4">
            <a:extLst>
              <a:ext uri="{FF2B5EF4-FFF2-40B4-BE49-F238E27FC236}">
                <a16:creationId xmlns:a16="http://schemas.microsoft.com/office/drawing/2014/main" id="{34B780B8-BA41-47B2-9757-55C96AA0D059}"/>
              </a:ext>
            </a:extLst>
          </p:cNvPr>
          <p:cNvSpPr>
            <a:spLocks noGrp="1"/>
          </p:cNvSpPr>
          <p:nvPr>
            <p:ph type="ftr" sz="quarter" idx="11"/>
          </p:nvPr>
        </p:nvSpPr>
        <p:spPr/>
        <p:txBody>
          <a:bodyPr/>
          <a:lstStyle/>
          <a:p>
            <a:endParaRPr lang="es-ES"/>
          </a:p>
        </p:txBody>
      </p:sp>
      <p:sp>
        <p:nvSpPr>
          <p:cNvPr id="6" name="Tijdelijke aanduiding voor dianummer 5">
            <a:extLst>
              <a:ext uri="{FF2B5EF4-FFF2-40B4-BE49-F238E27FC236}">
                <a16:creationId xmlns:a16="http://schemas.microsoft.com/office/drawing/2014/main" id="{14330948-00F3-49E9-AFE2-B429042B9AAC}"/>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5941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A95921-9CEB-4AF2-9F2C-626280A358E1}"/>
              </a:ext>
            </a:extLst>
          </p:cNvPr>
          <p:cNvSpPr>
            <a:spLocks noGrp="1"/>
          </p:cNvSpPr>
          <p:nvPr>
            <p:ph type="title"/>
          </p:nvPr>
        </p:nvSpPr>
        <p:spPr/>
        <p:txBody>
          <a:bodyPr/>
          <a:lstStyle/>
          <a:p>
            <a:r>
              <a:rPr lang="nl-NL"/>
              <a:t>Klik om stijl te bewerken</a:t>
            </a:r>
            <a:endParaRPr lang="es-ES"/>
          </a:p>
        </p:txBody>
      </p:sp>
      <p:sp>
        <p:nvSpPr>
          <p:cNvPr id="3" name="Tijdelijke aanduiding voor inhoud 2">
            <a:extLst>
              <a:ext uri="{FF2B5EF4-FFF2-40B4-BE49-F238E27FC236}">
                <a16:creationId xmlns:a16="http://schemas.microsoft.com/office/drawing/2014/main" id="{E1038CEE-86B0-4C70-8E5D-29CFDAF90C4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datum 3">
            <a:extLst>
              <a:ext uri="{FF2B5EF4-FFF2-40B4-BE49-F238E27FC236}">
                <a16:creationId xmlns:a16="http://schemas.microsoft.com/office/drawing/2014/main" id="{8655F0E4-8782-4914-90BF-3AE5EC70B0D4}"/>
              </a:ext>
            </a:extLst>
          </p:cNvPr>
          <p:cNvSpPr>
            <a:spLocks noGrp="1"/>
          </p:cNvSpPr>
          <p:nvPr>
            <p:ph type="dt" sz="half" idx="10"/>
          </p:nvPr>
        </p:nvSpPr>
        <p:spPr/>
        <p:txBody>
          <a:bodyPr/>
          <a:lstStyle/>
          <a:p>
            <a:fld id="{48BEBB4B-47AF-4697-AEDF-48D742151A97}" type="datetime1">
              <a:rPr lang="es-ES" smtClean="0"/>
              <a:t>10/12/2021</a:t>
            </a:fld>
            <a:endParaRPr lang="es-ES"/>
          </a:p>
        </p:txBody>
      </p:sp>
      <p:sp>
        <p:nvSpPr>
          <p:cNvPr id="5" name="Tijdelijke aanduiding voor voettekst 4">
            <a:extLst>
              <a:ext uri="{FF2B5EF4-FFF2-40B4-BE49-F238E27FC236}">
                <a16:creationId xmlns:a16="http://schemas.microsoft.com/office/drawing/2014/main" id="{6F8FD200-C852-4B44-96A7-F1D386695434}"/>
              </a:ext>
            </a:extLst>
          </p:cNvPr>
          <p:cNvSpPr>
            <a:spLocks noGrp="1"/>
          </p:cNvSpPr>
          <p:nvPr>
            <p:ph type="ftr" sz="quarter" idx="11"/>
          </p:nvPr>
        </p:nvSpPr>
        <p:spPr/>
        <p:txBody>
          <a:bodyPr/>
          <a:lstStyle/>
          <a:p>
            <a:endParaRPr lang="es-ES"/>
          </a:p>
        </p:txBody>
      </p:sp>
      <p:sp>
        <p:nvSpPr>
          <p:cNvPr id="6" name="Tijdelijke aanduiding voor dianummer 5">
            <a:extLst>
              <a:ext uri="{FF2B5EF4-FFF2-40B4-BE49-F238E27FC236}">
                <a16:creationId xmlns:a16="http://schemas.microsoft.com/office/drawing/2014/main" id="{69EA1028-F169-4BD8-A454-51401F7006E9}"/>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911535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5BFA2-D740-4B12-A43A-B8FC3C016AF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s-ES"/>
          </a:p>
        </p:txBody>
      </p:sp>
      <p:sp>
        <p:nvSpPr>
          <p:cNvPr id="3" name="Tijdelijke aanduiding voor tekst 2">
            <a:extLst>
              <a:ext uri="{FF2B5EF4-FFF2-40B4-BE49-F238E27FC236}">
                <a16:creationId xmlns:a16="http://schemas.microsoft.com/office/drawing/2014/main" id="{03B7DD85-A8A9-4C57-8580-8C0090238E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4E1F46A-1C75-448E-BD70-898AAC062EBB}"/>
              </a:ext>
            </a:extLst>
          </p:cNvPr>
          <p:cNvSpPr>
            <a:spLocks noGrp="1"/>
          </p:cNvSpPr>
          <p:nvPr>
            <p:ph type="dt" sz="half" idx="10"/>
          </p:nvPr>
        </p:nvSpPr>
        <p:spPr/>
        <p:txBody>
          <a:bodyPr/>
          <a:lstStyle/>
          <a:p>
            <a:fld id="{851B0DFC-FDC6-4D76-B6CE-05C78B49DE3A}" type="datetime1">
              <a:rPr lang="es-ES" smtClean="0"/>
              <a:t>10/12/2021</a:t>
            </a:fld>
            <a:endParaRPr lang="es-ES"/>
          </a:p>
        </p:txBody>
      </p:sp>
      <p:sp>
        <p:nvSpPr>
          <p:cNvPr id="5" name="Tijdelijke aanduiding voor voettekst 4">
            <a:extLst>
              <a:ext uri="{FF2B5EF4-FFF2-40B4-BE49-F238E27FC236}">
                <a16:creationId xmlns:a16="http://schemas.microsoft.com/office/drawing/2014/main" id="{4F930ED8-FC70-4635-9F46-FF6B8D376DDD}"/>
              </a:ext>
            </a:extLst>
          </p:cNvPr>
          <p:cNvSpPr>
            <a:spLocks noGrp="1"/>
          </p:cNvSpPr>
          <p:nvPr>
            <p:ph type="ftr" sz="quarter" idx="11"/>
          </p:nvPr>
        </p:nvSpPr>
        <p:spPr/>
        <p:txBody>
          <a:bodyPr/>
          <a:lstStyle/>
          <a:p>
            <a:endParaRPr lang="es-ES"/>
          </a:p>
        </p:txBody>
      </p:sp>
      <p:sp>
        <p:nvSpPr>
          <p:cNvPr id="6" name="Tijdelijke aanduiding voor dianummer 5">
            <a:extLst>
              <a:ext uri="{FF2B5EF4-FFF2-40B4-BE49-F238E27FC236}">
                <a16:creationId xmlns:a16="http://schemas.microsoft.com/office/drawing/2014/main" id="{801BDA17-0504-4721-9608-EB8FF9D80CB0}"/>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2035146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F2C8E-EAB0-4FDE-A9F5-34BE617B36B0}"/>
              </a:ext>
            </a:extLst>
          </p:cNvPr>
          <p:cNvSpPr>
            <a:spLocks noGrp="1"/>
          </p:cNvSpPr>
          <p:nvPr>
            <p:ph type="title"/>
          </p:nvPr>
        </p:nvSpPr>
        <p:spPr/>
        <p:txBody>
          <a:bodyPr/>
          <a:lstStyle/>
          <a:p>
            <a:r>
              <a:rPr lang="nl-NL"/>
              <a:t>Klik om stijl te bewerken</a:t>
            </a:r>
            <a:endParaRPr lang="es-ES"/>
          </a:p>
        </p:txBody>
      </p:sp>
      <p:sp>
        <p:nvSpPr>
          <p:cNvPr id="3" name="Tijdelijke aanduiding voor inhoud 2">
            <a:extLst>
              <a:ext uri="{FF2B5EF4-FFF2-40B4-BE49-F238E27FC236}">
                <a16:creationId xmlns:a16="http://schemas.microsoft.com/office/drawing/2014/main" id="{E04D5E0B-C9E0-4E0F-9220-853592A1D5D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inhoud 3">
            <a:extLst>
              <a:ext uri="{FF2B5EF4-FFF2-40B4-BE49-F238E27FC236}">
                <a16:creationId xmlns:a16="http://schemas.microsoft.com/office/drawing/2014/main" id="{5E403051-AE37-4B3F-A3C6-48B9E0ADEC4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5" name="Tijdelijke aanduiding voor datum 4">
            <a:extLst>
              <a:ext uri="{FF2B5EF4-FFF2-40B4-BE49-F238E27FC236}">
                <a16:creationId xmlns:a16="http://schemas.microsoft.com/office/drawing/2014/main" id="{2FB8D27C-B318-4A5E-A266-7571D98E0505}"/>
              </a:ext>
            </a:extLst>
          </p:cNvPr>
          <p:cNvSpPr>
            <a:spLocks noGrp="1"/>
          </p:cNvSpPr>
          <p:nvPr>
            <p:ph type="dt" sz="half" idx="10"/>
          </p:nvPr>
        </p:nvSpPr>
        <p:spPr/>
        <p:txBody>
          <a:bodyPr/>
          <a:lstStyle/>
          <a:p>
            <a:fld id="{A0A8AD82-AF76-4DCC-976E-E38ECC58D9F5}" type="datetime1">
              <a:rPr lang="es-ES" smtClean="0"/>
              <a:t>10/12/2021</a:t>
            </a:fld>
            <a:endParaRPr lang="es-ES"/>
          </a:p>
        </p:txBody>
      </p:sp>
      <p:sp>
        <p:nvSpPr>
          <p:cNvPr id="6" name="Tijdelijke aanduiding voor voettekst 5">
            <a:extLst>
              <a:ext uri="{FF2B5EF4-FFF2-40B4-BE49-F238E27FC236}">
                <a16:creationId xmlns:a16="http://schemas.microsoft.com/office/drawing/2014/main" id="{A1456101-AF5D-4779-B6A1-8EDF1A599FA7}"/>
              </a:ext>
            </a:extLst>
          </p:cNvPr>
          <p:cNvSpPr>
            <a:spLocks noGrp="1"/>
          </p:cNvSpPr>
          <p:nvPr>
            <p:ph type="ftr" sz="quarter" idx="11"/>
          </p:nvPr>
        </p:nvSpPr>
        <p:spPr/>
        <p:txBody>
          <a:bodyPr/>
          <a:lstStyle/>
          <a:p>
            <a:endParaRPr lang="es-ES"/>
          </a:p>
        </p:txBody>
      </p:sp>
      <p:sp>
        <p:nvSpPr>
          <p:cNvPr id="7" name="Tijdelijke aanduiding voor dianummer 6">
            <a:extLst>
              <a:ext uri="{FF2B5EF4-FFF2-40B4-BE49-F238E27FC236}">
                <a16:creationId xmlns:a16="http://schemas.microsoft.com/office/drawing/2014/main" id="{4177C187-0BDD-49C6-911B-D8F7564F6A0A}"/>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3750638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8F56B-4ABF-4F2F-B6E8-7DC241537BCB}"/>
              </a:ext>
            </a:extLst>
          </p:cNvPr>
          <p:cNvSpPr>
            <a:spLocks noGrp="1"/>
          </p:cNvSpPr>
          <p:nvPr>
            <p:ph type="title"/>
          </p:nvPr>
        </p:nvSpPr>
        <p:spPr>
          <a:xfrm>
            <a:off x="839788" y="365125"/>
            <a:ext cx="10515600" cy="1325563"/>
          </a:xfrm>
        </p:spPr>
        <p:txBody>
          <a:bodyPr/>
          <a:lstStyle/>
          <a:p>
            <a:r>
              <a:rPr lang="nl-NL"/>
              <a:t>Klik om stijl te bewerken</a:t>
            </a:r>
            <a:endParaRPr lang="es-ES"/>
          </a:p>
        </p:txBody>
      </p:sp>
      <p:sp>
        <p:nvSpPr>
          <p:cNvPr id="3" name="Tijdelijke aanduiding voor tekst 2">
            <a:extLst>
              <a:ext uri="{FF2B5EF4-FFF2-40B4-BE49-F238E27FC236}">
                <a16:creationId xmlns:a16="http://schemas.microsoft.com/office/drawing/2014/main" id="{057C06CE-CB73-4F1A-B2BB-0DEE722EE2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B682D94-ED3B-4499-9A5E-66FDC03F7CF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5" name="Tijdelijke aanduiding voor tekst 4">
            <a:extLst>
              <a:ext uri="{FF2B5EF4-FFF2-40B4-BE49-F238E27FC236}">
                <a16:creationId xmlns:a16="http://schemas.microsoft.com/office/drawing/2014/main" id="{F6E8F05C-C5ED-438E-8A1D-3F43618CCB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C9C5A13-872B-4590-8D21-12106A7045A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7" name="Tijdelijke aanduiding voor datum 6">
            <a:extLst>
              <a:ext uri="{FF2B5EF4-FFF2-40B4-BE49-F238E27FC236}">
                <a16:creationId xmlns:a16="http://schemas.microsoft.com/office/drawing/2014/main" id="{814C9D1E-AE80-4529-80A6-8DE4C7CF3A24}"/>
              </a:ext>
            </a:extLst>
          </p:cNvPr>
          <p:cNvSpPr>
            <a:spLocks noGrp="1"/>
          </p:cNvSpPr>
          <p:nvPr>
            <p:ph type="dt" sz="half" idx="10"/>
          </p:nvPr>
        </p:nvSpPr>
        <p:spPr/>
        <p:txBody>
          <a:bodyPr/>
          <a:lstStyle/>
          <a:p>
            <a:fld id="{E427FCBD-092A-4A62-89A6-FA13B13C3405}" type="datetime1">
              <a:rPr lang="es-ES" smtClean="0"/>
              <a:t>10/12/2021</a:t>
            </a:fld>
            <a:endParaRPr lang="es-ES"/>
          </a:p>
        </p:txBody>
      </p:sp>
      <p:sp>
        <p:nvSpPr>
          <p:cNvPr id="8" name="Tijdelijke aanduiding voor voettekst 7">
            <a:extLst>
              <a:ext uri="{FF2B5EF4-FFF2-40B4-BE49-F238E27FC236}">
                <a16:creationId xmlns:a16="http://schemas.microsoft.com/office/drawing/2014/main" id="{27F9957E-E0AF-4AF7-AE8A-78885D6E8FE1}"/>
              </a:ext>
            </a:extLst>
          </p:cNvPr>
          <p:cNvSpPr>
            <a:spLocks noGrp="1"/>
          </p:cNvSpPr>
          <p:nvPr>
            <p:ph type="ftr" sz="quarter" idx="11"/>
          </p:nvPr>
        </p:nvSpPr>
        <p:spPr/>
        <p:txBody>
          <a:bodyPr/>
          <a:lstStyle/>
          <a:p>
            <a:endParaRPr lang="es-ES"/>
          </a:p>
        </p:txBody>
      </p:sp>
      <p:sp>
        <p:nvSpPr>
          <p:cNvPr id="9" name="Tijdelijke aanduiding voor dianummer 8">
            <a:extLst>
              <a:ext uri="{FF2B5EF4-FFF2-40B4-BE49-F238E27FC236}">
                <a16:creationId xmlns:a16="http://schemas.microsoft.com/office/drawing/2014/main" id="{D3328C8C-B007-4525-80AF-85ABF947E2CB}"/>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3268216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C9681E-76C8-451C-AB3E-FED6375A8DFD}"/>
              </a:ext>
            </a:extLst>
          </p:cNvPr>
          <p:cNvSpPr>
            <a:spLocks noGrp="1"/>
          </p:cNvSpPr>
          <p:nvPr>
            <p:ph type="title"/>
          </p:nvPr>
        </p:nvSpPr>
        <p:spPr/>
        <p:txBody>
          <a:bodyPr/>
          <a:lstStyle/>
          <a:p>
            <a:r>
              <a:rPr lang="nl-NL"/>
              <a:t>Klik om stijl te bewerken</a:t>
            </a:r>
            <a:endParaRPr lang="es-ES"/>
          </a:p>
        </p:txBody>
      </p:sp>
      <p:sp>
        <p:nvSpPr>
          <p:cNvPr id="3" name="Tijdelijke aanduiding voor datum 2">
            <a:extLst>
              <a:ext uri="{FF2B5EF4-FFF2-40B4-BE49-F238E27FC236}">
                <a16:creationId xmlns:a16="http://schemas.microsoft.com/office/drawing/2014/main" id="{152CFFCE-4E22-422B-99AE-EDFD82D4CFAD}"/>
              </a:ext>
            </a:extLst>
          </p:cNvPr>
          <p:cNvSpPr>
            <a:spLocks noGrp="1"/>
          </p:cNvSpPr>
          <p:nvPr>
            <p:ph type="dt" sz="half" idx="10"/>
          </p:nvPr>
        </p:nvSpPr>
        <p:spPr/>
        <p:txBody>
          <a:bodyPr/>
          <a:lstStyle/>
          <a:p>
            <a:fld id="{A9603B47-6AB2-4C73-A78C-F2729B45E927}" type="datetime1">
              <a:rPr lang="es-ES" smtClean="0"/>
              <a:t>10/12/2021</a:t>
            </a:fld>
            <a:endParaRPr lang="es-ES"/>
          </a:p>
        </p:txBody>
      </p:sp>
      <p:sp>
        <p:nvSpPr>
          <p:cNvPr id="4" name="Tijdelijke aanduiding voor voettekst 3">
            <a:extLst>
              <a:ext uri="{FF2B5EF4-FFF2-40B4-BE49-F238E27FC236}">
                <a16:creationId xmlns:a16="http://schemas.microsoft.com/office/drawing/2014/main" id="{88856F20-AB3E-4E31-A37D-0AB234216E4A}"/>
              </a:ext>
            </a:extLst>
          </p:cNvPr>
          <p:cNvSpPr>
            <a:spLocks noGrp="1"/>
          </p:cNvSpPr>
          <p:nvPr>
            <p:ph type="ftr" sz="quarter" idx="11"/>
          </p:nvPr>
        </p:nvSpPr>
        <p:spPr/>
        <p:txBody>
          <a:bodyPr/>
          <a:lstStyle/>
          <a:p>
            <a:endParaRPr lang="es-ES"/>
          </a:p>
        </p:txBody>
      </p:sp>
      <p:sp>
        <p:nvSpPr>
          <p:cNvPr id="5" name="Tijdelijke aanduiding voor dianummer 4">
            <a:extLst>
              <a:ext uri="{FF2B5EF4-FFF2-40B4-BE49-F238E27FC236}">
                <a16:creationId xmlns:a16="http://schemas.microsoft.com/office/drawing/2014/main" id="{F0C8046A-CED9-4CCC-8FD9-89238E7756DF}"/>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2700637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4D47A47-5A61-4B92-9174-A096A3C2D227}"/>
              </a:ext>
            </a:extLst>
          </p:cNvPr>
          <p:cNvSpPr>
            <a:spLocks noGrp="1"/>
          </p:cNvSpPr>
          <p:nvPr>
            <p:ph type="dt" sz="half" idx="10"/>
          </p:nvPr>
        </p:nvSpPr>
        <p:spPr/>
        <p:txBody>
          <a:bodyPr/>
          <a:lstStyle/>
          <a:p>
            <a:fld id="{CD262B32-282E-4F1D-9ED3-E93193A86CD8}" type="datetime1">
              <a:rPr lang="es-ES" smtClean="0"/>
              <a:t>10/12/2021</a:t>
            </a:fld>
            <a:endParaRPr lang="es-ES"/>
          </a:p>
        </p:txBody>
      </p:sp>
      <p:sp>
        <p:nvSpPr>
          <p:cNvPr id="3" name="Tijdelijke aanduiding voor voettekst 2">
            <a:extLst>
              <a:ext uri="{FF2B5EF4-FFF2-40B4-BE49-F238E27FC236}">
                <a16:creationId xmlns:a16="http://schemas.microsoft.com/office/drawing/2014/main" id="{BE59FE29-5135-44BC-9B43-1AF41E4D8358}"/>
              </a:ext>
            </a:extLst>
          </p:cNvPr>
          <p:cNvSpPr>
            <a:spLocks noGrp="1"/>
          </p:cNvSpPr>
          <p:nvPr>
            <p:ph type="ftr" sz="quarter" idx="11"/>
          </p:nvPr>
        </p:nvSpPr>
        <p:spPr/>
        <p:txBody>
          <a:bodyPr/>
          <a:lstStyle/>
          <a:p>
            <a:endParaRPr lang="es-ES"/>
          </a:p>
        </p:txBody>
      </p:sp>
      <p:sp>
        <p:nvSpPr>
          <p:cNvPr id="4" name="Tijdelijke aanduiding voor dianummer 3">
            <a:extLst>
              <a:ext uri="{FF2B5EF4-FFF2-40B4-BE49-F238E27FC236}">
                <a16:creationId xmlns:a16="http://schemas.microsoft.com/office/drawing/2014/main" id="{14D8210D-DE93-45B9-BB6B-CFCD44E19F3A}"/>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1685394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9A37F8-0FF0-4D33-A06E-1736ABE5199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s-ES"/>
          </a:p>
        </p:txBody>
      </p:sp>
      <p:sp>
        <p:nvSpPr>
          <p:cNvPr id="3" name="Tijdelijke aanduiding voor inhoud 2">
            <a:extLst>
              <a:ext uri="{FF2B5EF4-FFF2-40B4-BE49-F238E27FC236}">
                <a16:creationId xmlns:a16="http://schemas.microsoft.com/office/drawing/2014/main" id="{1E4D0A5C-FB5F-4B08-9EDD-6D845511D4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tekst 3">
            <a:extLst>
              <a:ext uri="{FF2B5EF4-FFF2-40B4-BE49-F238E27FC236}">
                <a16:creationId xmlns:a16="http://schemas.microsoft.com/office/drawing/2014/main" id="{566E2EF1-5B56-4138-AAED-90C12DE464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8DAE0A2-F630-499C-AAFF-C835C211D6D1}"/>
              </a:ext>
            </a:extLst>
          </p:cNvPr>
          <p:cNvSpPr>
            <a:spLocks noGrp="1"/>
          </p:cNvSpPr>
          <p:nvPr>
            <p:ph type="dt" sz="half" idx="10"/>
          </p:nvPr>
        </p:nvSpPr>
        <p:spPr/>
        <p:txBody>
          <a:bodyPr/>
          <a:lstStyle/>
          <a:p>
            <a:fld id="{29B06EA6-843D-44B9-8076-92A15B658D79}" type="datetime1">
              <a:rPr lang="es-ES" smtClean="0"/>
              <a:t>10/12/2021</a:t>
            </a:fld>
            <a:endParaRPr lang="es-ES"/>
          </a:p>
        </p:txBody>
      </p:sp>
      <p:sp>
        <p:nvSpPr>
          <p:cNvPr id="6" name="Tijdelijke aanduiding voor voettekst 5">
            <a:extLst>
              <a:ext uri="{FF2B5EF4-FFF2-40B4-BE49-F238E27FC236}">
                <a16:creationId xmlns:a16="http://schemas.microsoft.com/office/drawing/2014/main" id="{CEDC1DBE-9266-4D5C-8C49-E50AC8E16B3A}"/>
              </a:ext>
            </a:extLst>
          </p:cNvPr>
          <p:cNvSpPr>
            <a:spLocks noGrp="1"/>
          </p:cNvSpPr>
          <p:nvPr>
            <p:ph type="ftr" sz="quarter" idx="11"/>
          </p:nvPr>
        </p:nvSpPr>
        <p:spPr/>
        <p:txBody>
          <a:bodyPr/>
          <a:lstStyle/>
          <a:p>
            <a:endParaRPr lang="es-ES"/>
          </a:p>
        </p:txBody>
      </p:sp>
      <p:sp>
        <p:nvSpPr>
          <p:cNvPr id="7" name="Tijdelijke aanduiding voor dianummer 6">
            <a:extLst>
              <a:ext uri="{FF2B5EF4-FFF2-40B4-BE49-F238E27FC236}">
                <a16:creationId xmlns:a16="http://schemas.microsoft.com/office/drawing/2014/main" id="{D66CDF07-4A96-4A70-8A31-364E10A33B0B}"/>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3190005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763395-48A5-4F67-B7B0-8220B79DF82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s-ES"/>
          </a:p>
        </p:txBody>
      </p:sp>
      <p:sp>
        <p:nvSpPr>
          <p:cNvPr id="3" name="Tijdelijke aanduiding voor afbeelding 2">
            <a:extLst>
              <a:ext uri="{FF2B5EF4-FFF2-40B4-BE49-F238E27FC236}">
                <a16:creationId xmlns:a16="http://schemas.microsoft.com/office/drawing/2014/main" id="{F112A145-555E-4D02-887D-BB4864CB36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ijdelijke aanduiding voor tekst 3">
            <a:extLst>
              <a:ext uri="{FF2B5EF4-FFF2-40B4-BE49-F238E27FC236}">
                <a16:creationId xmlns:a16="http://schemas.microsoft.com/office/drawing/2014/main" id="{F973C98B-87D1-416C-81C8-D74DAC7F8E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3EA85DE-35FE-4B1B-9AE0-FCC75C7B831E}"/>
              </a:ext>
            </a:extLst>
          </p:cNvPr>
          <p:cNvSpPr>
            <a:spLocks noGrp="1"/>
          </p:cNvSpPr>
          <p:nvPr>
            <p:ph type="dt" sz="half" idx="10"/>
          </p:nvPr>
        </p:nvSpPr>
        <p:spPr/>
        <p:txBody>
          <a:bodyPr/>
          <a:lstStyle/>
          <a:p>
            <a:fld id="{1810F360-7FFC-456E-B464-2F399342FEE8}" type="datetime1">
              <a:rPr lang="es-ES" smtClean="0"/>
              <a:t>10/12/2021</a:t>
            </a:fld>
            <a:endParaRPr lang="es-ES"/>
          </a:p>
        </p:txBody>
      </p:sp>
      <p:sp>
        <p:nvSpPr>
          <p:cNvPr id="6" name="Tijdelijke aanduiding voor voettekst 5">
            <a:extLst>
              <a:ext uri="{FF2B5EF4-FFF2-40B4-BE49-F238E27FC236}">
                <a16:creationId xmlns:a16="http://schemas.microsoft.com/office/drawing/2014/main" id="{9F0004CF-2B8B-479D-AADE-7B3F2B5B88FD}"/>
              </a:ext>
            </a:extLst>
          </p:cNvPr>
          <p:cNvSpPr>
            <a:spLocks noGrp="1"/>
          </p:cNvSpPr>
          <p:nvPr>
            <p:ph type="ftr" sz="quarter" idx="11"/>
          </p:nvPr>
        </p:nvSpPr>
        <p:spPr/>
        <p:txBody>
          <a:bodyPr/>
          <a:lstStyle/>
          <a:p>
            <a:endParaRPr lang="es-ES"/>
          </a:p>
        </p:txBody>
      </p:sp>
      <p:sp>
        <p:nvSpPr>
          <p:cNvPr id="7" name="Tijdelijke aanduiding voor dianummer 6">
            <a:extLst>
              <a:ext uri="{FF2B5EF4-FFF2-40B4-BE49-F238E27FC236}">
                <a16:creationId xmlns:a16="http://schemas.microsoft.com/office/drawing/2014/main" id="{6C51FA50-BBCA-46CB-AACC-CB75E256DDFC}"/>
              </a:ext>
            </a:extLst>
          </p:cNvPr>
          <p:cNvSpPr>
            <a:spLocks noGrp="1"/>
          </p:cNvSpPr>
          <p:nvPr>
            <p:ph type="sldNum" sz="quarter" idx="12"/>
          </p:nvPr>
        </p:nvSpPr>
        <p:spPr/>
        <p:txBody>
          <a:bodyPr/>
          <a:lstStyle/>
          <a:p>
            <a:fld id="{CD56C90F-E6A4-4114-B5AD-1EBEDEF47BDA}" type="slidenum">
              <a:rPr lang="es-ES" smtClean="0"/>
              <a:t>‹nr.›</a:t>
            </a:fld>
            <a:endParaRPr lang="es-ES"/>
          </a:p>
        </p:txBody>
      </p:sp>
    </p:spTree>
    <p:extLst>
      <p:ext uri="{BB962C8B-B14F-4D97-AF65-F5344CB8AC3E}">
        <p14:creationId xmlns:p14="http://schemas.microsoft.com/office/powerpoint/2010/main" val="1241098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1FA">
            <a:alpha val="10000"/>
          </a:srgbClr>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42E54BC-C0B0-4C20-875F-01A1D09AA0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s-ES"/>
          </a:p>
        </p:txBody>
      </p:sp>
      <p:sp>
        <p:nvSpPr>
          <p:cNvPr id="3" name="Tijdelijke aanduiding voor tekst 2">
            <a:extLst>
              <a:ext uri="{FF2B5EF4-FFF2-40B4-BE49-F238E27FC236}">
                <a16:creationId xmlns:a16="http://schemas.microsoft.com/office/drawing/2014/main" id="{F71F5DF9-DC98-4F15-8152-32532DDDD3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s-ES"/>
          </a:p>
        </p:txBody>
      </p:sp>
      <p:sp>
        <p:nvSpPr>
          <p:cNvPr id="4" name="Tijdelijke aanduiding voor datum 3">
            <a:extLst>
              <a:ext uri="{FF2B5EF4-FFF2-40B4-BE49-F238E27FC236}">
                <a16:creationId xmlns:a16="http://schemas.microsoft.com/office/drawing/2014/main" id="{491BC60E-243B-47CF-B417-ADB1209210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8E550-AC83-4BCA-AA85-92773383F104}" type="datetime1">
              <a:rPr lang="es-ES" smtClean="0"/>
              <a:t>10/12/2021</a:t>
            </a:fld>
            <a:endParaRPr lang="es-ES"/>
          </a:p>
        </p:txBody>
      </p:sp>
      <p:sp>
        <p:nvSpPr>
          <p:cNvPr id="5" name="Tijdelijke aanduiding voor voettekst 4">
            <a:extLst>
              <a:ext uri="{FF2B5EF4-FFF2-40B4-BE49-F238E27FC236}">
                <a16:creationId xmlns:a16="http://schemas.microsoft.com/office/drawing/2014/main" id="{4EE80ED2-1618-4255-AF9B-27F20CEA5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Tijdelijke aanduiding voor dianummer 5">
            <a:extLst>
              <a:ext uri="{FF2B5EF4-FFF2-40B4-BE49-F238E27FC236}">
                <a16:creationId xmlns:a16="http://schemas.microsoft.com/office/drawing/2014/main" id="{6CE920DE-2B74-485C-9980-14AC5620F8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56C90F-E6A4-4114-B5AD-1EBEDEF47BDA}" type="slidenum">
              <a:rPr lang="es-ES" smtClean="0"/>
              <a:t>‹nr.›</a:t>
            </a:fld>
            <a:endParaRPr lang="es-ES"/>
          </a:p>
        </p:txBody>
      </p:sp>
    </p:spTree>
    <p:extLst>
      <p:ext uri="{BB962C8B-B14F-4D97-AF65-F5344CB8AC3E}">
        <p14:creationId xmlns:p14="http://schemas.microsoft.com/office/powerpoint/2010/main" val="4253067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bblabuenavida.com/contact-us/"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OG Tijd Voor Jezelf">
            <a:extLst>
              <a:ext uri="{FF2B5EF4-FFF2-40B4-BE49-F238E27FC236}">
                <a16:creationId xmlns:a16="http://schemas.microsoft.com/office/drawing/2014/main" id="{582A9392-F24E-462E-99A1-D0F2DEB8B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611980"/>
            <a:ext cx="2208245" cy="1656184"/>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8294946D-A4C7-4374-8456-6B192940C3F2}"/>
              </a:ext>
            </a:extLst>
          </p:cNvPr>
          <p:cNvSpPr txBox="1"/>
          <p:nvPr/>
        </p:nvSpPr>
        <p:spPr>
          <a:xfrm>
            <a:off x="542925" y="3220819"/>
            <a:ext cx="5029200" cy="2400657"/>
          </a:xfrm>
          <a:prstGeom prst="rect">
            <a:avLst/>
          </a:prstGeom>
          <a:noFill/>
        </p:spPr>
        <p:txBody>
          <a:bodyPr wrap="square" rtlCol="0">
            <a:spAutoFit/>
          </a:bodyPr>
          <a:lstStyle/>
          <a:p>
            <a:pPr algn="ctr"/>
            <a:r>
              <a:rPr lang="nl-NL" dirty="0"/>
              <a:t>4 DAGEN TIJD VOOR JEZELF</a:t>
            </a:r>
          </a:p>
          <a:p>
            <a:pPr algn="ctr"/>
            <a:endParaRPr lang="nl-NL" dirty="0"/>
          </a:p>
          <a:p>
            <a:pPr algn="ctr"/>
            <a:endParaRPr lang="nl-NL" dirty="0"/>
          </a:p>
          <a:p>
            <a:pPr algn="ctr"/>
            <a:r>
              <a:rPr lang="nl-NL" sz="3200" b="1" dirty="0">
                <a:latin typeface="Lucida Handwriting" panose="03010101010101010101" pitchFamily="66" charset="0"/>
              </a:rPr>
              <a:t>Zet jezelf</a:t>
            </a:r>
          </a:p>
          <a:p>
            <a:pPr algn="ctr"/>
            <a:r>
              <a:rPr lang="nl-NL" sz="3200" b="1" dirty="0">
                <a:latin typeface="Lucida Handwriting" panose="03010101010101010101" pitchFamily="66" charset="0"/>
              </a:rPr>
              <a:t>bovenaan je </a:t>
            </a:r>
            <a:r>
              <a:rPr lang="nl-NL" sz="3200" b="1" dirty="0" err="1">
                <a:latin typeface="Lucida Handwriting" panose="03010101010101010101" pitchFamily="66" charset="0"/>
              </a:rPr>
              <a:t>to</a:t>
            </a:r>
            <a:r>
              <a:rPr lang="nl-NL" sz="3200" b="1" dirty="0">
                <a:latin typeface="Lucida Handwriting" panose="03010101010101010101" pitchFamily="66" charset="0"/>
              </a:rPr>
              <a:t>-do </a:t>
            </a:r>
          </a:p>
          <a:p>
            <a:pPr algn="ctr"/>
            <a:r>
              <a:rPr lang="nl-NL" sz="3200" b="1" dirty="0">
                <a:latin typeface="Lucida Handwriting" panose="03010101010101010101" pitchFamily="66" charset="0"/>
              </a:rPr>
              <a:t>lijst!</a:t>
            </a:r>
            <a:endParaRPr lang="es-ES" sz="3200" b="1" dirty="0">
              <a:latin typeface="Lucida Handwriting" panose="03010101010101010101" pitchFamily="66" charset="0"/>
            </a:endParaRPr>
          </a:p>
        </p:txBody>
      </p:sp>
      <p:sp>
        <p:nvSpPr>
          <p:cNvPr id="4" name="Hart 3">
            <a:extLst>
              <a:ext uri="{FF2B5EF4-FFF2-40B4-BE49-F238E27FC236}">
                <a16:creationId xmlns:a16="http://schemas.microsoft.com/office/drawing/2014/main" id="{C96DFD59-6698-4D58-B0B7-1561E71D1826}"/>
              </a:ext>
            </a:extLst>
          </p:cNvPr>
          <p:cNvSpPr/>
          <p:nvPr/>
        </p:nvSpPr>
        <p:spPr>
          <a:xfrm>
            <a:off x="2600325" y="1476375"/>
            <a:ext cx="914400" cy="9144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hthoek 4">
            <a:extLst>
              <a:ext uri="{FF2B5EF4-FFF2-40B4-BE49-F238E27FC236}">
                <a16:creationId xmlns:a16="http://schemas.microsoft.com/office/drawing/2014/main" id="{85F0B48A-778C-452A-91A4-F661BC5461E7}"/>
              </a:ext>
            </a:extLst>
          </p:cNvPr>
          <p:cNvSpPr/>
          <p:nvPr/>
        </p:nvSpPr>
        <p:spPr>
          <a:xfrm>
            <a:off x="488627" y="407197"/>
            <a:ext cx="5137796" cy="5916255"/>
          </a:xfrm>
          <a:prstGeom prst="rect">
            <a:avLst/>
          </a:prstGeom>
          <a:solidFill>
            <a:schemeClr val="accent6">
              <a:lumMod val="75000"/>
              <a:alpha val="18039"/>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Tekstvak 5">
            <a:extLst>
              <a:ext uri="{FF2B5EF4-FFF2-40B4-BE49-F238E27FC236}">
                <a16:creationId xmlns:a16="http://schemas.microsoft.com/office/drawing/2014/main" id="{67C83935-5879-4847-B844-35639C752C4A}"/>
              </a:ext>
            </a:extLst>
          </p:cNvPr>
          <p:cNvSpPr txBox="1"/>
          <p:nvPr/>
        </p:nvSpPr>
        <p:spPr>
          <a:xfrm>
            <a:off x="1095375" y="589836"/>
            <a:ext cx="3924300" cy="646331"/>
          </a:xfrm>
          <a:prstGeom prst="rect">
            <a:avLst/>
          </a:prstGeom>
          <a:noFill/>
        </p:spPr>
        <p:txBody>
          <a:bodyPr wrap="square" rtlCol="0">
            <a:spAutoFit/>
          </a:bodyPr>
          <a:lstStyle/>
          <a:p>
            <a:r>
              <a:rPr lang="nl-NL" sz="3600" dirty="0"/>
              <a:t>“</a:t>
            </a:r>
            <a:r>
              <a:rPr lang="nl-NL" sz="3600"/>
              <a:t>Balans </a:t>
            </a:r>
            <a:r>
              <a:rPr lang="nl-NL" sz="3600" dirty="0"/>
              <a:t>M</a:t>
            </a:r>
            <a:r>
              <a:rPr lang="nl-NL" sz="3600"/>
              <a:t>oment</a:t>
            </a:r>
            <a:r>
              <a:rPr lang="nl-NL" sz="3600" dirty="0"/>
              <a:t>”</a:t>
            </a:r>
            <a:endParaRPr lang="es-ES" sz="3600" dirty="0"/>
          </a:p>
        </p:txBody>
      </p:sp>
      <p:sp>
        <p:nvSpPr>
          <p:cNvPr id="10" name="Tekstvak 9">
            <a:extLst>
              <a:ext uri="{FF2B5EF4-FFF2-40B4-BE49-F238E27FC236}">
                <a16:creationId xmlns:a16="http://schemas.microsoft.com/office/drawing/2014/main" id="{440889FC-2A39-44DB-A880-C7B08CF53447}"/>
              </a:ext>
            </a:extLst>
          </p:cNvPr>
          <p:cNvSpPr txBox="1"/>
          <p:nvPr/>
        </p:nvSpPr>
        <p:spPr>
          <a:xfrm>
            <a:off x="6096000" y="314434"/>
            <a:ext cx="5532469" cy="60007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s-E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dirty="0">
                <a:solidFill>
                  <a:schemeClr val="tx1"/>
                </a:solidFill>
              </a:rPr>
              <a:t>Weet jij al hoe je in balans kunt zijn?</a:t>
            </a:r>
          </a:p>
          <a:p>
            <a:endParaRPr lang="nl-NL" sz="1400" dirty="0">
              <a:solidFill>
                <a:schemeClr val="tx1"/>
              </a:solidFill>
            </a:endParaRPr>
          </a:p>
          <a:p>
            <a:r>
              <a:rPr lang="nl-NL" sz="1400" dirty="0">
                <a:solidFill>
                  <a:schemeClr val="tx1"/>
                </a:solidFill>
              </a:rPr>
              <a:t>In de afgelopen maanden hebben we zo vaak gehoord:</a:t>
            </a:r>
          </a:p>
          <a:p>
            <a:pPr algn="l"/>
            <a:r>
              <a:rPr lang="nl-NL" sz="1400" dirty="0">
                <a:solidFill>
                  <a:schemeClr val="tx1"/>
                </a:solidFill>
              </a:rPr>
              <a:t>Wat is het hier toch lekker rustig, ik hoor de vogeltjes, geen drukte…ik heb zelfs geen zin om iets te bezoeken. </a:t>
            </a:r>
          </a:p>
          <a:p>
            <a:pPr algn="l"/>
            <a:r>
              <a:rPr lang="nl-NL" sz="1400" dirty="0">
                <a:solidFill>
                  <a:schemeClr val="tx1"/>
                </a:solidFill>
              </a:rPr>
              <a:t>Heerlijk een dagje rust..</a:t>
            </a:r>
          </a:p>
          <a:p>
            <a:pPr algn="l"/>
            <a:endParaRPr lang="nl-NL" sz="1400" dirty="0">
              <a:solidFill>
                <a:schemeClr val="tx1"/>
              </a:solidFill>
            </a:endParaRPr>
          </a:p>
          <a:p>
            <a:pPr algn="l"/>
            <a:r>
              <a:rPr lang="nl-NL" sz="1400" dirty="0">
                <a:solidFill>
                  <a:schemeClr val="tx1"/>
                </a:solidFill>
              </a:rPr>
              <a:t>Als we hierover spraken kreeg ik eigenlijk steeds dezelfde reacties. Eindelijk even niets doen, geen agenda of gezin/werk wat veel aandacht vraagt maar gewoon even tijd voor mezelf. Zelfs een ontspanningsmassage op locatie werd als zeer positief ervaren.</a:t>
            </a:r>
          </a:p>
          <a:p>
            <a:pPr algn="l"/>
            <a:endParaRPr lang="nl-NL" sz="1400" dirty="0">
              <a:solidFill>
                <a:schemeClr val="tx1"/>
              </a:solidFill>
            </a:endParaRPr>
          </a:p>
          <a:p>
            <a:pPr algn="l"/>
            <a:r>
              <a:rPr lang="nl-NL" sz="1400" dirty="0">
                <a:solidFill>
                  <a:schemeClr val="tx1"/>
                </a:solidFill>
              </a:rPr>
              <a:t>Dat bracht ons op het idee om een “Balans moment” te gaan organiseren.</a:t>
            </a:r>
          </a:p>
          <a:p>
            <a:pPr algn="just"/>
            <a:r>
              <a:rPr lang="nl-NL" sz="1400" dirty="0">
                <a:solidFill>
                  <a:schemeClr val="tx1"/>
                </a:solidFill>
              </a:rPr>
              <a:t>Tijdens de Balansdagen krijg jij de ingrediënten, ontspan en geniet, niets hoeft-alles mag.</a:t>
            </a:r>
          </a:p>
          <a:p>
            <a:pPr algn="just"/>
            <a:endParaRPr lang="nl-NL" sz="1400" dirty="0">
              <a:solidFill>
                <a:schemeClr val="tx1"/>
              </a:solidFill>
            </a:endParaRPr>
          </a:p>
          <a:p>
            <a:pPr algn="just"/>
            <a:r>
              <a:rPr lang="nl-NL" sz="1400" dirty="0">
                <a:solidFill>
                  <a:schemeClr val="tx1"/>
                </a:solidFill>
              </a:rPr>
              <a:t>Misschien wil je jezelf weer eens “opladen”, een nieuwe energie boost of juist “me-time ervaren”, lees dan snel verder!</a:t>
            </a:r>
          </a:p>
          <a:p>
            <a:pPr algn="just"/>
            <a:endParaRPr lang="nl-NL" sz="1400" dirty="0">
              <a:solidFill>
                <a:schemeClr val="tx1"/>
              </a:solidFill>
            </a:endParaRPr>
          </a:p>
          <a:p>
            <a:pPr algn="just"/>
            <a:endParaRPr lang="nl-NL" sz="1600" dirty="0">
              <a:solidFill>
                <a:schemeClr val="tx1"/>
              </a:solidFill>
            </a:endParaRPr>
          </a:p>
          <a:p>
            <a:pPr algn="just"/>
            <a:r>
              <a:rPr lang="nl-NL" sz="1600" dirty="0">
                <a:solidFill>
                  <a:schemeClr val="tx1"/>
                </a:solidFill>
              </a:rPr>
              <a:t>                                                                   Zonnige groetjes,</a:t>
            </a:r>
          </a:p>
          <a:p>
            <a:pPr algn="just"/>
            <a:endParaRPr lang="nl-NL" sz="1600" dirty="0">
              <a:solidFill>
                <a:schemeClr val="tx1"/>
              </a:solidFill>
            </a:endParaRPr>
          </a:p>
          <a:p>
            <a:pPr algn="just"/>
            <a:r>
              <a:rPr lang="nl-NL" sz="1600" dirty="0">
                <a:solidFill>
                  <a:schemeClr val="tx1"/>
                </a:solidFill>
              </a:rPr>
              <a:t>                                                              Karin, </a:t>
            </a:r>
            <a:r>
              <a:rPr lang="nl-NL" sz="1600" dirty="0" err="1">
                <a:solidFill>
                  <a:schemeClr val="tx1"/>
                </a:solidFill>
              </a:rPr>
              <a:t>Taraneh</a:t>
            </a:r>
            <a:r>
              <a:rPr lang="nl-NL" sz="1600" dirty="0">
                <a:solidFill>
                  <a:schemeClr val="tx1"/>
                </a:solidFill>
              </a:rPr>
              <a:t> en Lisette</a:t>
            </a:r>
          </a:p>
          <a:p>
            <a:pPr algn="just"/>
            <a:endParaRPr lang="nl-NL" sz="1600" dirty="0">
              <a:solidFill>
                <a:schemeClr val="tx1"/>
              </a:solidFill>
            </a:endParaRPr>
          </a:p>
          <a:p>
            <a:pPr algn="just"/>
            <a:endParaRPr lang="nl-NL" sz="1600" dirty="0">
              <a:solidFill>
                <a:schemeClr val="tx1"/>
              </a:solidFill>
            </a:endParaRPr>
          </a:p>
        </p:txBody>
      </p:sp>
      <p:sp>
        <p:nvSpPr>
          <p:cNvPr id="2" name="Tijdelijke aanduiding voor dianummer 1">
            <a:extLst>
              <a:ext uri="{FF2B5EF4-FFF2-40B4-BE49-F238E27FC236}">
                <a16:creationId xmlns:a16="http://schemas.microsoft.com/office/drawing/2014/main" id="{26C65228-622A-486B-B028-8FCCF2D945A4}"/>
              </a:ext>
            </a:extLst>
          </p:cNvPr>
          <p:cNvSpPr>
            <a:spLocks noGrp="1"/>
          </p:cNvSpPr>
          <p:nvPr>
            <p:ph type="sldNum" sz="quarter" idx="12"/>
          </p:nvPr>
        </p:nvSpPr>
        <p:spPr/>
        <p:txBody>
          <a:bodyPr/>
          <a:lstStyle/>
          <a:p>
            <a:fld id="{CD56C90F-E6A4-4114-B5AD-1EBEDEF47BDA}" type="slidenum">
              <a:rPr lang="es-ES" smtClean="0"/>
              <a:t>1</a:t>
            </a:fld>
            <a:endParaRPr lang="es-ES"/>
          </a:p>
        </p:txBody>
      </p:sp>
    </p:spTree>
    <p:extLst>
      <p:ext uri="{BB962C8B-B14F-4D97-AF65-F5344CB8AC3E}">
        <p14:creationId xmlns:p14="http://schemas.microsoft.com/office/powerpoint/2010/main" val="2124369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89" name="Rectangle 8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3" name="Rectangle 9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el 14">
            <a:extLst>
              <a:ext uri="{FF2B5EF4-FFF2-40B4-BE49-F238E27FC236}">
                <a16:creationId xmlns:a16="http://schemas.microsoft.com/office/drawing/2014/main" id="{DF8271FA-21F1-4931-8D7A-2C7736CE3AE3}"/>
              </a:ext>
            </a:extLst>
          </p:cNvPr>
          <p:cNvSpPr>
            <a:spLocks noGrp="1"/>
          </p:cNvSpPr>
          <p:nvPr>
            <p:ph type="title"/>
          </p:nvPr>
        </p:nvSpPr>
        <p:spPr>
          <a:xfrm>
            <a:off x="1043631" y="873940"/>
            <a:ext cx="5052369" cy="1035781"/>
          </a:xfrm>
        </p:spPr>
        <p:txBody>
          <a:bodyPr vert="horz" lIns="91440" tIns="45720" rIns="91440" bIns="45720" rtlCol="0" anchor="ctr">
            <a:normAutofit/>
          </a:bodyPr>
          <a:lstStyle/>
          <a:p>
            <a:r>
              <a:rPr lang="en-US" sz="3600" b="1" i="0" kern="1200">
                <a:solidFill>
                  <a:schemeClr val="tx1"/>
                </a:solidFill>
                <a:effectLst/>
                <a:latin typeface="+mj-lt"/>
                <a:ea typeface="+mj-ea"/>
                <a:cs typeface="+mj-cs"/>
              </a:rPr>
              <a:t>   Agenda</a:t>
            </a:r>
            <a:endParaRPr lang="en-US" sz="3600" kern="1200">
              <a:solidFill>
                <a:schemeClr val="tx1"/>
              </a:solidFill>
              <a:latin typeface="+mj-lt"/>
              <a:ea typeface="+mj-ea"/>
              <a:cs typeface="+mj-cs"/>
            </a:endParaRPr>
          </a:p>
        </p:txBody>
      </p:sp>
      <p:sp>
        <p:nvSpPr>
          <p:cNvPr id="2" name="Tekstvak 1">
            <a:extLst>
              <a:ext uri="{FF2B5EF4-FFF2-40B4-BE49-F238E27FC236}">
                <a16:creationId xmlns:a16="http://schemas.microsoft.com/office/drawing/2014/main" id="{5E5CFA78-3BB3-4E1B-8612-DE0525197714}"/>
              </a:ext>
            </a:extLst>
          </p:cNvPr>
          <p:cNvSpPr txBox="1"/>
          <p:nvPr/>
        </p:nvSpPr>
        <p:spPr>
          <a:xfrm>
            <a:off x="1045029" y="2524721"/>
            <a:ext cx="4991629" cy="367712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t>2 Agenda</a:t>
            </a:r>
          </a:p>
          <a:p>
            <a:pPr indent="-228600">
              <a:lnSpc>
                <a:spcPct val="90000"/>
              </a:lnSpc>
              <a:spcAft>
                <a:spcPts val="600"/>
              </a:spcAft>
              <a:buFont typeface="Arial" panose="020B0604020202020204" pitchFamily="34" charset="0"/>
              <a:buChar char="•"/>
            </a:pPr>
            <a:r>
              <a:rPr lang="en-US" dirty="0"/>
              <a:t>3 Wie </a:t>
            </a:r>
            <a:r>
              <a:rPr lang="en-US" dirty="0" err="1"/>
              <a:t>zijn</a:t>
            </a:r>
            <a:r>
              <a:rPr lang="en-US" dirty="0"/>
              <a:t> </a:t>
            </a:r>
            <a:r>
              <a:rPr lang="en-US" dirty="0" err="1"/>
              <a:t>wij</a:t>
            </a:r>
            <a:r>
              <a:rPr lang="en-US" dirty="0"/>
              <a:t>: Karin </a:t>
            </a:r>
            <a:r>
              <a:rPr lang="en-US" dirty="0" err="1"/>
              <a:t>Godyns</a:t>
            </a:r>
            <a:endParaRPr lang="en-US" dirty="0"/>
          </a:p>
          <a:p>
            <a:pPr indent="-228600">
              <a:lnSpc>
                <a:spcPct val="90000"/>
              </a:lnSpc>
              <a:spcAft>
                <a:spcPts val="600"/>
              </a:spcAft>
              <a:buFont typeface="Arial" panose="020B0604020202020204" pitchFamily="34" charset="0"/>
              <a:buChar char="•"/>
            </a:pPr>
            <a:r>
              <a:rPr lang="en-US" dirty="0"/>
              <a:t>4 </a:t>
            </a:r>
            <a:r>
              <a:rPr lang="en-US" dirty="0" err="1"/>
              <a:t>Meditatie</a:t>
            </a:r>
            <a:r>
              <a:rPr lang="en-US" dirty="0"/>
              <a:t>, </a:t>
            </a:r>
            <a:r>
              <a:rPr lang="nl-BE" dirty="0" err="1"/>
              <a:t>Zentangle</a:t>
            </a:r>
            <a:r>
              <a:rPr lang="nl-BE" dirty="0"/>
              <a:t>®</a:t>
            </a:r>
            <a:r>
              <a:rPr lang="en-US" dirty="0"/>
              <a:t> </a:t>
            </a:r>
            <a:r>
              <a:rPr lang="en-US" dirty="0" err="1"/>
              <a:t>en</a:t>
            </a:r>
            <a:r>
              <a:rPr lang="en-US" dirty="0"/>
              <a:t> Massage</a:t>
            </a:r>
          </a:p>
          <a:p>
            <a:pPr indent="-228600">
              <a:lnSpc>
                <a:spcPct val="90000"/>
              </a:lnSpc>
              <a:spcAft>
                <a:spcPts val="600"/>
              </a:spcAft>
              <a:buFont typeface="Arial" panose="020B0604020202020204" pitchFamily="34" charset="0"/>
              <a:buChar char="•"/>
            </a:pPr>
            <a:r>
              <a:rPr lang="en-US" dirty="0"/>
              <a:t>5 Wie </a:t>
            </a:r>
            <a:r>
              <a:rPr lang="en-US" dirty="0" err="1"/>
              <a:t>zijn</a:t>
            </a:r>
            <a:r>
              <a:rPr lang="en-US" dirty="0"/>
              <a:t> </a:t>
            </a:r>
            <a:r>
              <a:rPr lang="en-US" dirty="0" err="1"/>
              <a:t>wij</a:t>
            </a:r>
            <a:r>
              <a:rPr lang="en-US" dirty="0"/>
              <a:t>: </a:t>
            </a:r>
            <a:r>
              <a:rPr lang="en-US" dirty="0" err="1"/>
              <a:t>Taraneh</a:t>
            </a:r>
            <a:r>
              <a:rPr lang="en-US" dirty="0"/>
              <a:t> </a:t>
            </a:r>
            <a:r>
              <a:rPr lang="en-US" dirty="0" err="1"/>
              <a:t>Entezami</a:t>
            </a:r>
            <a:endParaRPr lang="en-US" dirty="0"/>
          </a:p>
          <a:p>
            <a:pPr indent="-228600">
              <a:lnSpc>
                <a:spcPct val="90000"/>
              </a:lnSpc>
              <a:spcAft>
                <a:spcPts val="600"/>
              </a:spcAft>
              <a:buFont typeface="Arial" panose="020B0604020202020204" pitchFamily="34" charset="0"/>
              <a:buChar char="•"/>
            </a:pPr>
            <a:r>
              <a:rPr lang="en-US" dirty="0"/>
              <a:t>6 Wat is Yin yoga/</a:t>
            </a:r>
            <a:r>
              <a:rPr lang="en-US" b="1" dirty="0"/>
              <a:t> </a:t>
            </a:r>
            <a:r>
              <a:rPr lang="en-US" dirty="0"/>
              <a:t>Vinyasa</a:t>
            </a:r>
          </a:p>
          <a:p>
            <a:pPr indent="-228600">
              <a:lnSpc>
                <a:spcPct val="90000"/>
              </a:lnSpc>
              <a:spcAft>
                <a:spcPts val="600"/>
              </a:spcAft>
              <a:buFont typeface="Arial" panose="020B0604020202020204" pitchFamily="34" charset="0"/>
              <a:buChar char="•"/>
            </a:pPr>
            <a:r>
              <a:rPr lang="en-US" dirty="0"/>
              <a:t>7 </a:t>
            </a:r>
            <a:r>
              <a:rPr lang="en-US" dirty="0" err="1"/>
              <a:t>Programma</a:t>
            </a:r>
            <a:endParaRPr lang="en-US" dirty="0"/>
          </a:p>
          <a:p>
            <a:pPr indent="-228600">
              <a:lnSpc>
                <a:spcPct val="90000"/>
              </a:lnSpc>
              <a:spcAft>
                <a:spcPts val="600"/>
              </a:spcAft>
              <a:buFont typeface="Arial" panose="020B0604020202020204" pitchFamily="34" charset="0"/>
              <a:buChar char="•"/>
            </a:pPr>
            <a:r>
              <a:rPr lang="en-US" dirty="0"/>
              <a:t>8 </a:t>
            </a:r>
            <a:r>
              <a:rPr lang="en-US" dirty="0" err="1"/>
              <a:t>Informatie</a:t>
            </a:r>
            <a:r>
              <a:rPr lang="en-US" dirty="0"/>
              <a:t> </a:t>
            </a:r>
            <a:r>
              <a:rPr lang="en-US" dirty="0" err="1"/>
              <a:t>en</a:t>
            </a:r>
            <a:r>
              <a:rPr lang="en-US" dirty="0"/>
              <a:t> </a:t>
            </a:r>
            <a:r>
              <a:rPr lang="en-US" dirty="0" err="1"/>
              <a:t>aanmelding</a:t>
            </a:r>
            <a:endParaRPr lang="en-US" dirty="0"/>
          </a:p>
        </p:txBody>
      </p:sp>
      <p:sp>
        <p:nvSpPr>
          <p:cNvPr id="95" name="Rectangle 94">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E9AFD3F9-D4D7-49D6-8ADF-A2390AB0FA17}"/>
              </a:ext>
            </a:extLst>
          </p:cNvPr>
          <p:cNvPicPr>
            <a:picLocks noChangeAspect="1"/>
          </p:cNvPicPr>
          <p:nvPr/>
        </p:nvPicPr>
        <p:blipFill>
          <a:blip r:embed="rId2"/>
          <a:stretch>
            <a:fillRect/>
          </a:stretch>
        </p:blipFill>
        <p:spPr>
          <a:xfrm>
            <a:off x="6930493" y="1347516"/>
            <a:ext cx="4223252" cy="4223252"/>
          </a:xfrm>
          <a:prstGeom prst="rect">
            <a:avLst/>
          </a:prstGeom>
        </p:spPr>
      </p:pic>
      <p:cxnSp>
        <p:nvCxnSpPr>
          <p:cNvPr id="97" name="Straight Connector 9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Tijdelijke aanduiding voor dianummer 2">
            <a:extLst>
              <a:ext uri="{FF2B5EF4-FFF2-40B4-BE49-F238E27FC236}">
                <a16:creationId xmlns:a16="http://schemas.microsoft.com/office/drawing/2014/main" id="{242B3FB4-8ED8-4DC3-8FA1-D62A0F1B289C}"/>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CD56C90F-E6A4-4114-B5AD-1EBEDEF47BDA}" type="slidenum">
              <a:rPr lang="en-US" smtClean="0"/>
              <a:pPr>
                <a:spcAft>
                  <a:spcPts val="600"/>
                </a:spcAft>
                <a:defRPr/>
              </a:pPr>
              <a:t>2</a:t>
            </a:fld>
            <a:endParaRPr lang="en-US"/>
          </a:p>
        </p:txBody>
      </p:sp>
      <p:sp>
        <p:nvSpPr>
          <p:cNvPr id="13" name="Tekstvak 12">
            <a:extLst>
              <a:ext uri="{FF2B5EF4-FFF2-40B4-BE49-F238E27FC236}">
                <a16:creationId xmlns:a16="http://schemas.microsoft.com/office/drawing/2014/main" id="{6486AA7A-E303-4618-BF13-BCEF7D649E0E}"/>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a:lnSpc>
                <a:spcPct val="90000"/>
              </a:lnSpc>
              <a:spcAft>
                <a:spcPts val="600"/>
              </a:spcAft>
            </a:pPr>
            <a:endParaRPr lang="en-US" sz="2000" dirty="0"/>
          </a:p>
        </p:txBody>
      </p:sp>
    </p:spTree>
    <p:extLst>
      <p:ext uri="{BB962C8B-B14F-4D97-AF65-F5344CB8AC3E}">
        <p14:creationId xmlns:p14="http://schemas.microsoft.com/office/powerpoint/2010/main" val="1956894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tel 14">
            <a:extLst>
              <a:ext uri="{FF2B5EF4-FFF2-40B4-BE49-F238E27FC236}">
                <a16:creationId xmlns:a16="http://schemas.microsoft.com/office/drawing/2014/main" id="{DF8271FA-21F1-4931-8D7A-2C7736CE3AE3}"/>
              </a:ext>
            </a:extLst>
          </p:cNvPr>
          <p:cNvSpPr>
            <a:spLocks noGrp="1"/>
          </p:cNvSpPr>
          <p:nvPr>
            <p:ph type="title"/>
          </p:nvPr>
        </p:nvSpPr>
        <p:spPr>
          <a:xfrm>
            <a:off x="6479860" y="510047"/>
            <a:ext cx="3300984" cy="1645920"/>
          </a:xfrm>
        </p:spPr>
        <p:txBody>
          <a:bodyPr vert="horz" lIns="91440" tIns="45720" rIns="91440" bIns="45720" rtlCol="0" anchor="ctr">
            <a:normAutofit/>
          </a:bodyPr>
          <a:lstStyle/>
          <a:p>
            <a:r>
              <a:rPr lang="en-US" sz="1600" b="1" i="0" dirty="0">
                <a:effectLst/>
              </a:rPr>
              <a:t>     "</a:t>
            </a:r>
            <a:r>
              <a:rPr lang="en-US" sz="1600" b="1" i="1" dirty="0">
                <a:effectLst/>
              </a:rPr>
              <a:t>Take a deep </a:t>
            </a:r>
            <a:r>
              <a:rPr lang="en-US" sz="1600" b="1" i="0" dirty="0">
                <a:effectLst/>
              </a:rPr>
              <a:t>breathe</a:t>
            </a:r>
            <a:r>
              <a:rPr lang="en-US" sz="1600" b="1" i="1" dirty="0">
                <a:effectLst/>
              </a:rPr>
              <a:t>, and just enjoy your </a:t>
            </a:r>
            <a:r>
              <a:rPr lang="en-US" sz="1600" b="1" i="0" dirty="0">
                <a:effectLst/>
              </a:rPr>
              <a:t>life</a:t>
            </a:r>
            <a:r>
              <a:rPr lang="en-US" sz="1600" b="1" i="1" dirty="0">
                <a:effectLst/>
              </a:rPr>
              <a:t>" </a:t>
            </a:r>
            <a:r>
              <a:rPr lang="en-US" sz="1600" b="1" i="0" dirty="0">
                <a:effectLst/>
              </a:rPr>
              <a:t>~ </a:t>
            </a:r>
            <a:r>
              <a:rPr lang="en-US" sz="1600" b="1" i="0" dirty="0" err="1">
                <a:effectLst/>
              </a:rPr>
              <a:t>Mooji</a:t>
            </a:r>
            <a:endParaRPr lang="en-US" sz="1600" dirty="0"/>
          </a:p>
        </p:txBody>
      </p:sp>
      <p:sp>
        <p:nvSpPr>
          <p:cNvPr id="41" name="Rectangle 40">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kstvak 12">
            <a:extLst>
              <a:ext uri="{FF2B5EF4-FFF2-40B4-BE49-F238E27FC236}">
                <a16:creationId xmlns:a16="http://schemas.microsoft.com/office/drawing/2014/main" id="{6486AA7A-E303-4618-BF13-BCEF7D649E0E}"/>
              </a:ext>
            </a:extLst>
          </p:cNvPr>
          <p:cNvSpPr txBox="1"/>
          <p:nvPr/>
        </p:nvSpPr>
        <p:spPr>
          <a:xfrm>
            <a:off x="4610448" y="485654"/>
            <a:ext cx="6858000" cy="164592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p:txBody>
      </p:sp>
      <p:sp>
        <p:nvSpPr>
          <p:cNvPr id="18" name="Tekstvak 17">
            <a:extLst>
              <a:ext uri="{FF2B5EF4-FFF2-40B4-BE49-F238E27FC236}">
                <a16:creationId xmlns:a16="http://schemas.microsoft.com/office/drawing/2014/main" id="{1EC9D08A-5F83-484A-8A56-3EE98049CD19}"/>
              </a:ext>
            </a:extLst>
          </p:cNvPr>
          <p:cNvSpPr txBox="1"/>
          <p:nvPr/>
        </p:nvSpPr>
        <p:spPr>
          <a:xfrm>
            <a:off x="1016161" y="864198"/>
            <a:ext cx="3039871" cy="1200329"/>
          </a:xfrm>
          <a:prstGeom prst="rect">
            <a:avLst/>
          </a:prstGeom>
          <a:noFill/>
        </p:spPr>
        <p:txBody>
          <a:bodyPr wrap="none" rtlCol="0">
            <a:spAutoFit/>
          </a:bodyPr>
          <a:lstStyle/>
          <a:p>
            <a:r>
              <a:rPr lang="nl-NL" dirty="0"/>
              <a:t>Karin </a:t>
            </a:r>
            <a:r>
              <a:rPr lang="nl-NL" dirty="0" err="1"/>
              <a:t>Godyns</a:t>
            </a:r>
            <a:endParaRPr lang="nl-NL" dirty="0"/>
          </a:p>
          <a:p>
            <a:endParaRPr lang="nl-NL" dirty="0"/>
          </a:p>
          <a:p>
            <a:r>
              <a:rPr lang="en-US" dirty="0"/>
              <a:t>https://www.karingodyns.com</a:t>
            </a:r>
          </a:p>
          <a:p>
            <a:endParaRPr lang="es-ES" dirty="0"/>
          </a:p>
        </p:txBody>
      </p:sp>
      <p:pic>
        <p:nvPicPr>
          <p:cNvPr id="12" name="Picture 2" descr="Geen fotobeschrijving beschikbaar.">
            <a:extLst>
              <a:ext uri="{FF2B5EF4-FFF2-40B4-BE49-F238E27FC236}">
                <a16:creationId xmlns:a16="http://schemas.microsoft.com/office/drawing/2014/main" id="{2DB4209F-BD7F-47A8-A1BF-4678DD5DFF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rot="2297251">
            <a:off x="10204098" y="660469"/>
            <a:ext cx="1171329" cy="1171329"/>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dianummer 1">
            <a:extLst>
              <a:ext uri="{FF2B5EF4-FFF2-40B4-BE49-F238E27FC236}">
                <a16:creationId xmlns:a16="http://schemas.microsoft.com/office/drawing/2014/main" id="{4C050127-A5D9-41AD-9F1A-6C7DF352C2CC}"/>
              </a:ext>
            </a:extLst>
          </p:cNvPr>
          <p:cNvSpPr>
            <a:spLocks noGrp="1"/>
          </p:cNvSpPr>
          <p:nvPr>
            <p:ph type="sldNum" sz="quarter" idx="12"/>
          </p:nvPr>
        </p:nvSpPr>
        <p:spPr/>
        <p:txBody>
          <a:bodyPr/>
          <a:lstStyle/>
          <a:p>
            <a:fld id="{CD56C90F-E6A4-4114-B5AD-1EBEDEF47BDA}" type="slidenum">
              <a:rPr lang="es-ES" smtClean="0"/>
              <a:t>3</a:t>
            </a:fld>
            <a:endParaRPr lang="es-ES"/>
          </a:p>
        </p:txBody>
      </p:sp>
      <p:pic>
        <p:nvPicPr>
          <p:cNvPr id="14" name="Afbeelding 13">
            <a:extLst>
              <a:ext uri="{FF2B5EF4-FFF2-40B4-BE49-F238E27FC236}">
                <a16:creationId xmlns:a16="http://schemas.microsoft.com/office/drawing/2014/main" id="{5F0B6928-604B-4EFF-A933-CD162CF4220E}"/>
              </a:ext>
            </a:extLst>
          </p:cNvPr>
          <p:cNvPicPr>
            <a:picLocks noChangeAspect="1"/>
          </p:cNvPicPr>
          <p:nvPr/>
        </p:nvPicPr>
        <p:blipFill>
          <a:blip r:embed="rId3"/>
          <a:stretch>
            <a:fillRect/>
          </a:stretch>
        </p:blipFill>
        <p:spPr>
          <a:xfrm>
            <a:off x="4468119" y="343643"/>
            <a:ext cx="1221590" cy="1908298"/>
          </a:xfrm>
          <a:prstGeom prst="rect">
            <a:avLst/>
          </a:prstGeom>
        </p:spPr>
      </p:pic>
      <p:sp>
        <p:nvSpPr>
          <p:cNvPr id="3" name="Tekstvak 2">
            <a:extLst>
              <a:ext uri="{FF2B5EF4-FFF2-40B4-BE49-F238E27FC236}">
                <a16:creationId xmlns:a16="http://schemas.microsoft.com/office/drawing/2014/main" id="{3C7D7410-C1CC-4ED2-8EE2-8EF843D10DAF}"/>
              </a:ext>
            </a:extLst>
          </p:cNvPr>
          <p:cNvSpPr txBox="1"/>
          <p:nvPr/>
        </p:nvSpPr>
        <p:spPr>
          <a:xfrm>
            <a:off x="135831" y="2599364"/>
            <a:ext cx="4800529" cy="3666132"/>
          </a:xfrm>
          <a:prstGeom prst="rect">
            <a:avLst/>
          </a:prstGeom>
          <a:noFill/>
        </p:spPr>
        <p:txBody>
          <a:bodyPr wrap="square" rtlCol="0">
            <a:spAutoFit/>
          </a:bodyPr>
          <a:lstStyle/>
          <a:p>
            <a:pPr marL="457200">
              <a:lnSpc>
                <a:spcPct val="1070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Relax –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Create</a:t>
            </a:r>
            <a:r>
              <a:rPr lang="nl-BE" sz="1800" dirty="0">
                <a:effectLst/>
                <a:latin typeface="Calibri" panose="020F0502020204030204" pitchFamily="34" charset="0"/>
                <a:ea typeface="Calibri" panose="020F0502020204030204" pitchFamily="34" charset="0"/>
                <a:cs typeface="Times New Roman" panose="02020603050405020304" pitchFamily="18" charset="0"/>
              </a:rPr>
              <a:t> -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Inspire</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BE" sz="1400" dirty="0">
                <a:effectLst/>
                <a:ea typeface="Calibri" panose="020F0502020204030204" pitchFamily="34" charset="0"/>
                <a:cs typeface="Times New Roman" panose="02020603050405020304" pitchFamily="18" charset="0"/>
              </a:rPr>
              <a:t>Vrouw/dochter/mama/plusmama/grootmoeder/doopmeter/vriendin/Massage &amp; Relaxatietherapeut/Burn-out &amp; Life Coach.</a:t>
            </a:r>
            <a:endParaRPr lang="es-ES" sz="1400" dirty="0">
              <a:effectLst/>
              <a:ea typeface="Calibri" panose="020F0502020204030204" pitchFamily="34" charset="0"/>
              <a:cs typeface="Times New Roman" panose="02020603050405020304" pitchFamily="18" charset="0"/>
            </a:endParaRPr>
          </a:p>
          <a:p>
            <a:pPr marL="457200">
              <a:lnSpc>
                <a:spcPct val="107000"/>
              </a:lnSpc>
            </a:pPr>
            <a:r>
              <a:rPr lang="nl-BE" sz="1400" dirty="0">
                <a:effectLst/>
                <a:ea typeface="Calibri" panose="020F0502020204030204" pitchFamily="34" charset="0"/>
                <a:cs typeface="Times New Roman" panose="02020603050405020304" pitchFamily="18" charset="0"/>
              </a:rPr>
              <a:t>Geboren in België, sinds 1 jaar woonachtig in Spanje.</a:t>
            </a:r>
            <a:endParaRPr lang="es-ES" sz="1400" dirty="0">
              <a:effectLst/>
              <a:ea typeface="Calibri" panose="020F0502020204030204" pitchFamily="34" charset="0"/>
              <a:cs typeface="Times New Roman" panose="02020603050405020304" pitchFamily="18" charset="0"/>
            </a:endParaRPr>
          </a:p>
          <a:p>
            <a:pPr marL="457200">
              <a:lnSpc>
                <a:spcPct val="107000"/>
              </a:lnSpc>
            </a:pPr>
            <a:r>
              <a:rPr lang="nl-BE" sz="1400" dirty="0">
                <a:effectLst/>
                <a:ea typeface="Calibri" panose="020F0502020204030204" pitchFamily="34" charset="0"/>
                <a:cs typeface="Times New Roman" panose="02020603050405020304" pitchFamily="18" charset="0"/>
              </a:rPr>
              <a:t>Maar bovenal een positieve, nu-bewuste, vrolijke vrouw. Gepassioneerd door de krachten van het leven/universum en </a:t>
            </a:r>
          </a:p>
          <a:p>
            <a:pPr marL="457200">
              <a:lnSpc>
                <a:spcPct val="107000"/>
              </a:lnSpc>
            </a:pPr>
            <a:r>
              <a:rPr lang="nl-BE" sz="1400" dirty="0">
                <a:effectLst/>
                <a:ea typeface="Calibri" panose="020F0502020204030204" pitchFamily="34" charset="0"/>
                <a:cs typeface="Times New Roman" panose="02020603050405020304" pitchFamily="18" charset="0"/>
              </a:rPr>
              <a:t>vol verwondering over hoe de bomen er elk jaar weer in slagen om in de herfst hun bladeren los te laten, zonder veel moeite </a:t>
            </a:r>
            <a:r>
              <a:rPr lang="nl-BE" sz="1400" dirty="0">
                <a:effectLst/>
                <a:ea typeface="Calibri" panose="020F0502020204030204" pitchFamily="34" charset="0"/>
                <a:cs typeface="Times New Roman" panose="02020603050405020304" pitchFamily="18" charset="0"/>
                <a:sym typeface="Segoe UI Emoji" panose="020B0502040204020203" pitchFamily="34" charset="0"/>
              </a:rPr>
              <a:t>😊</a:t>
            </a:r>
            <a:endParaRPr lang="es-ES" sz="1400" dirty="0">
              <a:effectLst/>
              <a:ea typeface="Calibri" panose="020F0502020204030204" pitchFamily="34" charset="0"/>
              <a:cs typeface="Times New Roman" panose="02020603050405020304" pitchFamily="18" charset="0"/>
            </a:endParaRPr>
          </a:p>
          <a:p>
            <a:pPr marL="457200">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
        <p:nvSpPr>
          <p:cNvPr id="19" name="Tekstvak 18">
            <a:extLst>
              <a:ext uri="{FF2B5EF4-FFF2-40B4-BE49-F238E27FC236}">
                <a16:creationId xmlns:a16="http://schemas.microsoft.com/office/drawing/2014/main" id="{66B5E12F-B08D-4B2E-AAFB-2261BB656A98}"/>
              </a:ext>
            </a:extLst>
          </p:cNvPr>
          <p:cNvSpPr txBox="1"/>
          <p:nvPr/>
        </p:nvSpPr>
        <p:spPr>
          <a:xfrm>
            <a:off x="5627261" y="2647384"/>
            <a:ext cx="6094602" cy="1134478"/>
          </a:xfrm>
          <a:prstGeom prst="rect">
            <a:avLst/>
          </a:prstGeom>
          <a:solidFill>
            <a:srgbClr val="740EE4">
              <a:alpha val="10000"/>
            </a:srgbClr>
          </a:solidFill>
        </p:spPr>
        <p:txBody>
          <a:bodyPr wrap="square">
            <a:spAutoFit/>
          </a:bodyPr>
          <a:lstStyle/>
          <a:p>
            <a:pPr marL="457200">
              <a:lnSpc>
                <a:spcPct val="107000"/>
              </a:lnSpc>
            </a:pPr>
            <a:r>
              <a:rPr lang="nl-BE" sz="1600" dirty="0">
                <a:effectLst/>
                <a:latin typeface="Calibri" panose="020F0502020204030204" pitchFamily="34" charset="0"/>
                <a:ea typeface="Calibri" panose="020F0502020204030204" pitchFamily="34" charset="0"/>
                <a:cs typeface="Times New Roman" panose="02020603050405020304" pitchFamily="18" charset="0"/>
              </a:rPr>
              <a:t>Relax</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BE" sz="1600" dirty="0">
                <a:effectLst/>
                <a:latin typeface="Calibri" panose="020F0502020204030204" pitchFamily="34" charset="0"/>
                <a:ea typeface="Calibri" panose="020F0502020204030204" pitchFamily="34" charset="0"/>
                <a:cs typeface="Times New Roman" panose="02020603050405020304" pitchFamily="18" charset="0"/>
              </a:rPr>
              <a:t>Laat achter je wat was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BE" sz="1600" dirty="0">
                <a:effectLst/>
                <a:latin typeface="Calibri" panose="020F0502020204030204" pitchFamily="34" charset="0"/>
                <a:ea typeface="Calibri" panose="020F0502020204030204" pitchFamily="34" charset="0"/>
                <a:cs typeface="Times New Roman" panose="02020603050405020304" pitchFamily="18" charset="0"/>
              </a:rPr>
              <a:t>Laat gaan wat moet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Laat zijn wat is</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kstvak 5">
            <a:extLst>
              <a:ext uri="{FF2B5EF4-FFF2-40B4-BE49-F238E27FC236}">
                <a16:creationId xmlns:a16="http://schemas.microsoft.com/office/drawing/2014/main" id="{80332029-4B39-47D6-B9B3-B0F894829140}"/>
              </a:ext>
            </a:extLst>
          </p:cNvPr>
          <p:cNvSpPr txBox="1"/>
          <p:nvPr/>
        </p:nvSpPr>
        <p:spPr>
          <a:xfrm>
            <a:off x="5623053" y="5255935"/>
            <a:ext cx="6070316" cy="998863"/>
          </a:xfrm>
          <a:prstGeom prst="rect">
            <a:avLst/>
          </a:prstGeom>
          <a:solidFill>
            <a:srgbClr val="740EE4">
              <a:alpha val="4000"/>
            </a:srgbClr>
          </a:solidFill>
        </p:spPr>
        <p:txBody>
          <a:bodyPr wrap="none" rtlCol="0">
            <a:spAutoFit/>
          </a:bodyPr>
          <a:lstStyle/>
          <a:p>
            <a:pPr marL="457200">
              <a:lnSpc>
                <a:spcPct val="107000"/>
              </a:lnSpc>
            </a:pPr>
            <a:r>
              <a:rPr lang="nl-BE" sz="1600" dirty="0" err="1">
                <a:effectLst/>
                <a:latin typeface="Calibri" panose="020F0502020204030204" pitchFamily="34" charset="0"/>
                <a:ea typeface="Calibri" panose="020F0502020204030204" pitchFamily="34" charset="0"/>
                <a:cs typeface="Times New Roman" panose="02020603050405020304" pitchFamily="18" charset="0"/>
              </a:rPr>
              <a:t>Inspire</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Niet blij met waar je bent? Kom in beweging: je bent geen boom!</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
        <p:nvSpPr>
          <p:cNvPr id="20" name="Tekstvak 19">
            <a:extLst>
              <a:ext uri="{FF2B5EF4-FFF2-40B4-BE49-F238E27FC236}">
                <a16:creationId xmlns:a16="http://schemas.microsoft.com/office/drawing/2014/main" id="{D320DB8A-F5F6-4D15-8302-BD17A550CB03}"/>
              </a:ext>
            </a:extLst>
          </p:cNvPr>
          <p:cNvSpPr txBox="1"/>
          <p:nvPr/>
        </p:nvSpPr>
        <p:spPr>
          <a:xfrm>
            <a:off x="5623053" y="3885196"/>
            <a:ext cx="6094601" cy="1094467"/>
          </a:xfrm>
          <a:prstGeom prst="rect">
            <a:avLst/>
          </a:prstGeom>
          <a:solidFill>
            <a:srgbClr val="740EE4">
              <a:alpha val="6000"/>
            </a:srgbClr>
          </a:solidFill>
        </p:spPr>
        <p:txBody>
          <a:bodyPr wrap="square" rtlCol="0">
            <a:spAutoFit/>
          </a:bodyPr>
          <a:lstStyle/>
          <a:p>
            <a:pPr marL="457200">
              <a:lnSpc>
                <a:spcPct val="107000"/>
              </a:lnSpc>
            </a:pPr>
            <a:r>
              <a:rPr lang="nl-NL" sz="1600" dirty="0" err="1">
                <a:effectLst/>
                <a:latin typeface="Calibri" panose="020F0502020204030204" pitchFamily="34" charset="0"/>
                <a:ea typeface="Calibri" panose="020F0502020204030204" pitchFamily="34" charset="0"/>
                <a:cs typeface="Times New Roman" panose="02020603050405020304" pitchFamily="18" charset="0"/>
              </a:rPr>
              <a:t>Create</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p>
            <a:r>
              <a:rPr lang="es-ES" sz="1600" dirty="0"/>
              <a:t>          </a:t>
            </a:r>
            <a:r>
              <a:rPr lang="es-ES" sz="1600" dirty="0" err="1"/>
              <a:t>Niets</a:t>
            </a:r>
            <a:r>
              <a:rPr lang="es-ES" sz="1600" dirty="0"/>
              <a:t> </a:t>
            </a:r>
            <a:r>
              <a:rPr lang="es-ES" sz="1600" dirty="0" err="1"/>
              <a:t>is</a:t>
            </a:r>
            <a:r>
              <a:rPr lang="es-ES" sz="1600" dirty="0"/>
              <a:t> </a:t>
            </a:r>
            <a:r>
              <a:rPr lang="es-ES" sz="1600" dirty="0" err="1"/>
              <a:t>toevallig</a:t>
            </a:r>
            <a:r>
              <a:rPr lang="es-ES" sz="1600" dirty="0"/>
              <a:t>. Alles </a:t>
            </a:r>
            <a:r>
              <a:rPr lang="es-ES" sz="1600" dirty="0" err="1"/>
              <a:t>is</a:t>
            </a:r>
            <a:r>
              <a:rPr lang="es-ES" sz="1600" dirty="0"/>
              <a:t> </a:t>
            </a:r>
            <a:r>
              <a:rPr lang="es-ES" sz="1600" dirty="0" err="1"/>
              <a:t>het</a:t>
            </a:r>
            <a:r>
              <a:rPr lang="es-ES" sz="1600" dirty="0"/>
              <a:t> </a:t>
            </a:r>
            <a:r>
              <a:rPr lang="es-ES" sz="1600" dirty="0" err="1"/>
              <a:t>resultaat</a:t>
            </a:r>
            <a:r>
              <a:rPr lang="es-ES" sz="1600" dirty="0"/>
              <a:t> van </a:t>
            </a:r>
            <a:r>
              <a:rPr lang="es-ES" sz="1600" dirty="0" err="1"/>
              <a:t>oorzaak</a:t>
            </a:r>
            <a:r>
              <a:rPr lang="es-ES" sz="1600" dirty="0"/>
              <a:t> en </a:t>
            </a:r>
            <a:r>
              <a:rPr lang="es-ES" sz="1600" dirty="0" err="1"/>
              <a:t>gevolg</a:t>
            </a:r>
            <a:r>
              <a:rPr lang="es-ES" sz="1600" dirty="0"/>
              <a:t>.</a:t>
            </a:r>
          </a:p>
          <a:p>
            <a:r>
              <a:rPr lang="es-ES" sz="1600" dirty="0"/>
              <a:t>          </a:t>
            </a:r>
            <a:r>
              <a:rPr lang="es-ES" sz="1600" dirty="0" err="1"/>
              <a:t>Reatief</a:t>
            </a:r>
            <a:r>
              <a:rPr lang="es-ES" sz="1600" dirty="0"/>
              <a:t> </a:t>
            </a:r>
            <a:r>
              <a:rPr lang="es-ES" sz="1600" dirty="0" err="1"/>
              <a:t>denken</a:t>
            </a:r>
            <a:r>
              <a:rPr lang="es-ES" sz="1600" dirty="0"/>
              <a:t> in </a:t>
            </a:r>
            <a:r>
              <a:rPr lang="es-ES" sz="1600" dirty="0" err="1"/>
              <a:t>mogelijkheden</a:t>
            </a:r>
            <a:r>
              <a:rPr lang="es-ES" sz="1600" dirty="0"/>
              <a:t> </a:t>
            </a:r>
            <a:r>
              <a:rPr lang="es-ES" sz="1600" dirty="0" err="1"/>
              <a:t>brengt</a:t>
            </a:r>
            <a:r>
              <a:rPr lang="es-ES" sz="1600" dirty="0"/>
              <a:t> </a:t>
            </a:r>
            <a:r>
              <a:rPr lang="es-ES" sz="1600" dirty="0" err="1"/>
              <a:t>jou</a:t>
            </a:r>
            <a:r>
              <a:rPr lang="es-ES" sz="1600" dirty="0"/>
              <a:t> precies </a:t>
            </a:r>
            <a:r>
              <a:rPr lang="es-ES" sz="1600" dirty="0" err="1"/>
              <a:t>dat</a:t>
            </a:r>
            <a:r>
              <a:rPr lang="es-ES" sz="1600" dirty="0"/>
              <a:t>:</a:t>
            </a:r>
          </a:p>
          <a:p>
            <a:r>
              <a:rPr lang="es-ES" sz="1600" dirty="0"/>
              <a:t>                                                 </a:t>
            </a:r>
            <a:r>
              <a:rPr lang="es-ES" sz="1600" dirty="0" err="1"/>
              <a:t>Mogelijkheden</a:t>
            </a:r>
            <a:endParaRPr lang="es-ES" sz="1600" dirty="0"/>
          </a:p>
        </p:txBody>
      </p:sp>
    </p:spTree>
    <p:extLst>
      <p:ext uri="{BB962C8B-B14F-4D97-AF65-F5344CB8AC3E}">
        <p14:creationId xmlns:p14="http://schemas.microsoft.com/office/powerpoint/2010/main" val="256037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DF8271FA-21F1-4931-8D7A-2C7736CE3AE3}"/>
              </a:ext>
            </a:extLst>
          </p:cNvPr>
          <p:cNvSpPr>
            <a:spLocks noGrp="1"/>
          </p:cNvSpPr>
          <p:nvPr>
            <p:ph type="title"/>
          </p:nvPr>
        </p:nvSpPr>
        <p:spPr>
          <a:xfrm>
            <a:off x="331576" y="31858"/>
            <a:ext cx="4968552" cy="987226"/>
          </a:xfrm>
        </p:spPr>
        <p:txBody>
          <a:bodyPr vert="horz" lIns="91440" tIns="45720" rIns="91440" bIns="45720" rtlCol="0" anchor="ctr">
            <a:normAutofit/>
          </a:bodyPr>
          <a:lstStyle/>
          <a:p>
            <a:r>
              <a:rPr lang="en-US" sz="1400" b="1" i="0" dirty="0">
                <a:effectLst/>
              </a:rPr>
              <a:t>  </a:t>
            </a:r>
            <a:br>
              <a:rPr lang="es-ES" sz="1400" dirty="0">
                <a:effectLst/>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
        <p:nvSpPr>
          <p:cNvPr id="13" name="Tekstvak 12">
            <a:extLst>
              <a:ext uri="{FF2B5EF4-FFF2-40B4-BE49-F238E27FC236}">
                <a16:creationId xmlns:a16="http://schemas.microsoft.com/office/drawing/2014/main" id="{6486AA7A-E303-4618-BF13-BCEF7D649E0E}"/>
              </a:ext>
            </a:extLst>
          </p:cNvPr>
          <p:cNvSpPr txBox="1"/>
          <p:nvPr/>
        </p:nvSpPr>
        <p:spPr>
          <a:xfrm>
            <a:off x="4610448" y="485654"/>
            <a:ext cx="6858000" cy="164592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p:txBody>
      </p:sp>
      <p:sp>
        <p:nvSpPr>
          <p:cNvPr id="2" name="Tijdelijke aanduiding voor dianummer 1">
            <a:extLst>
              <a:ext uri="{FF2B5EF4-FFF2-40B4-BE49-F238E27FC236}">
                <a16:creationId xmlns:a16="http://schemas.microsoft.com/office/drawing/2014/main" id="{4C050127-A5D9-41AD-9F1A-6C7DF352C2CC}"/>
              </a:ext>
            </a:extLst>
          </p:cNvPr>
          <p:cNvSpPr>
            <a:spLocks noGrp="1"/>
          </p:cNvSpPr>
          <p:nvPr>
            <p:ph type="sldNum" sz="quarter" idx="12"/>
          </p:nvPr>
        </p:nvSpPr>
        <p:spPr/>
        <p:txBody>
          <a:bodyPr/>
          <a:lstStyle/>
          <a:p>
            <a:fld id="{CD56C90F-E6A4-4114-B5AD-1EBEDEF47BDA}" type="slidenum">
              <a:rPr lang="es-ES" smtClean="0"/>
              <a:t>4</a:t>
            </a:fld>
            <a:endParaRPr lang="es-ES"/>
          </a:p>
        </p:txBody>
      </p:sp>
      <p:sp>
        <p:nvSpPr>
          <p:cNvPr id="19" name="Tekstvak 18">
            <a:extLst>
              <a:ext uri="{FF2B5EF4-FFF2-40B4-BE49-F238E27FC236}">
                <a16:creationId xmlns:a16="http://schemas.microsoft.com/office/drawing/2014/main" id="{66B5E12F-B08D-4B2E-AAFB-2261BB656A98}"/>
              </a:ext>
            </a:extLst>
          </p:cNvPr>
          <p:cNvSpPr txBox="1"/>
          <p:nvPr/>
        </p:nvSpPr>
        <p:spPr>
          <a:xfrm>
            <a:off x="236537" y="304257"/>
            <a:ext cx="5750480" cy="6234655"/>
          </a:xfrm>
          <a:prstGeom prst="rect">
            <a:avLst/>
          </a:prstGeom>
          <a:solidFill>
            <a:srgbClr val="740EE4">
              <a:alpha val="10000"/>
            </a:srgbClr>
          </a:solidFill>
        </p:spPr>
        <p:txBody>
          <a:bodyPr wrap="square">
            <a:spAutoFit/>
          </a:bodyPr>
          <a:lstStyle/>
          <a:p>
            <a:pPr>
              <a:lnSpc>
                <a:spcPts val="1300"/>
              </a:lnSpc>
              <a:spcAft>
                <a:spcPts val="800"/>
              </a:spcAft>
            </a:pPr>
            <a:r>
              <a:rPr lang="nl-BE" sz="1100" b="1" dirty="0">
                <a:effectLst/>
                <a:latin typeface="Arial" panose="020B0604020202020204" pitchFamily="34" charset="0"/>
                <a:ea typeface="Calibri" panose="020F0502020204030204" pitchFamily="34" charset="0"/>
                <a:cs typeface="Times New Roman" panose="02020603050405020304" pitchFamily="18" charset="0"/>
              </a:rPr>
              <a:t> </a:t>
            </a:r>
            <a:r>
              <a:rPr lang="en-GB"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p>
          <a:p>
            <a:pPr>
              <a:lnSpc>
                <a:spcPts val="1300"/>
              </a:lnSpc>
              <a:spcAft>
                <a:spcPts val="800"/>
              </a:spcAft>
            </a:pPr>
            <a:endParaRPr lang="en-GB" sz="1100" b="1" i="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ts val="1300"/>
              </a:lnSpc>
              <a:spcAft>
                <a:spcPts val="800"/>
              </a:spcAft>
            </a:pPr>
            <a:endParaRPr lang="en-GB"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nSpc>
                <a:spcPts val="1300"/>
              </a:lnSpc>
              <a:spcAft>
                <a:spcPts val="800"/>
              </a:spcAft>
            </a:pPr>
            <a:endParaRPr lang="en-GB"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nSpc>
                <a:spcPts val="1300"/>
              </a:lnSpc>
              <a:spcAft>
                <a:spcPts val="800"/>
              </a:spcAft>
            </a:pPr>
            <a:endParaRPr lang="en-GB" sz="1100" b="1" i="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nSpc>
                <a:spcPts val="1300"/>
              </a:lnSpc>
              <a:spcAft>
                <a:spcPts val="800"/>
              </a:spcAft>
            </a:pPr>
            <a:r>
              <a:rPr lang="en-GB" sz="11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 meditate does not mean to fight with a problem. To meditate means to observe</a:t>
            </a:r>
            <a:r>
              <a:rPr lang="en-GB"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nl-BE"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nl-BE" sz="11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Thich</a:t>
            </a:r>
            <a:r>
              <a:rPr lang="nl-BE"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nl-BE" sz="11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Nhat</a:t>
            </a:r>
            <a:r>
              <a:rPr lang="nl-BE" sz="11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Han</a:t>
            </a:r>
            <a:endParaRPr lang="nl-BE" sz="1100" b="1" dirty="0">
              <a:effectLst/>
              <a:latin typeface="Arial" panose="020B060402020202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Meditatie is een techniek om onze geest tot rust te brengen. Het is een staat van bewustzijn die heel anders is dan de staat van normaal wakker zijn. Een gevoel van stilte, rust en aanvaarding.</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Je kan op allerlei manieren meditatie beoefenen, er is niet één juiste manier.</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1100" u="sng" dirty="0">
                <a:effectLst/>
                <a:latin typeface="Arial" panose="020B0604020202020204" pitchFamily="34" charset="0"/>
                <a:ea typeface="Calibri" panose="020F0502020204030204" pitchFamily="34" charset="0"/>
                <a:cs typeface="Times New Roman" panose="02020603050405020304" pitchFamily="18" charset="0"/>
              </a:rPr>
              <a:t>Welke soorten meditatie zijn er?</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1100" dirty="0">
                <a:effectLst/>
                <a:latin typeface="Arial" panose="020B0604020202020204" pitchFamily="34" charset="0"/>
                <a:ea typeface="Calibri" panose="020F0502020204030204" pitchFamily="34" charset="0"/>
                <a:cs typeface="Times New Roman" panose="02020603050405020304" pitchFamily="18" charset="0"/>
              </a:rPr>
              <a:t>Je kan ze in principe in 3 grote groepen onderbrengen:</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Font typeface="Calibri" panose="020F0502020204030204" pitchFamily="34" charset="0"/>
              <a:buChar char="-"/>
            </a:pPr>
            <a:r>
              <a:rPr lang="nl-BE" sz="1100" dirty="0">
                <a:effectLst/>
                <a:latin typeface="Arial" panose="020B0604020202020204" pitchFamily="34" charset="0"/>
                <a:ea typeface="Calibri" panose="020F0502020204030204" pitchFamily="34" charset="0"/>
                <a:cs typeface="Times New Roman" panose="02020603050405020304" pitchFamily="18" charset="0"/>
              </a:rPr>
              <a:t>Mindfulness: hierbij draait het om bewustzijn en aandacht zonder oordeel</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Font typeface="Calibri" panose="020F0502020204030204" pitchFamily="34" charset="0"/>
              <a:buChar char="-"/>
            </a:pPr>
            <a:r>
              <a:rPr lang="nl-BE" sz="1100" dirty="0">
                <a:effectLst/>
                <a:latin typeface="Arial" panose="020B0604020202020204" pitchFamily="34" charset="0"/>
                <a:ea typeface="Calibri" panose="020F0502020204030204" pitchFamily="34" charset="0"/>
                <a:cs typeface="Times New Roman" panose="02020603050405020304" pitchFamily="18" charset="0"/>
              </a:rPr>
              <a:t>Meditatie: hierbij draait het om stilte, zowel fysiek als mentaal</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Font typeface="Calibri" panose="020F0502020204030204" pitchFamily="34" charset="0"/>
              <a:buChar char="-"/>
            </a:pPr>
            <a:r>
              <a:rPr lang="nl-BE" sz="1100" dirty="0">
                <a:effectLst/>
                <a:latin typeface="Arial" panose="020B0604020202020204" pitchFamily="34" charset="0"/>
                <a:ea typeface="Calibri" panose="020F0502020204030204" pitchFamily="34" charset="0"/>
                <a:cs typeface="Times New Roman" panose="02020603050405020304" pitchFamily="18" charset="0"/>
              </a:rPr>
              <a:t>Visualisatie: hierbij roep je </a:t>
            </a:r>
            <a:r>
              <a:rPr lang="nl-BE" sz="11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beelden of gewenste situaties op in gedachten en beweeg je je gedachten richting de gewenste uitkomst. Dit is een techniek die veel gebruikt wordt door topsporters.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 voordelen zijn eindeloos:</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gaat dingen meer in </a:t>
            </a:r>
            <a:r>
              <a:rPr lang="nl-BE" sz="1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persfectief</a:t>
            </a: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zien en minder dramatisch</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krijgt meer compassie en wordt een liefdevoller persoon</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wordt minder gefrustreerd en kan je boosheid sneller loslaten</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concentratie wordt beter waardoor je dingen efficiënter gedaan krijgt</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ervaart minder stress (in plaats van de vecht-vluchtmodus ga je over op de ruststand)</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herkent de mentale patronen die je dagelijks bezighouden en leert om deze beter los te laten</a:t>
            </a:r>
            <a:endPar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1300"/>
              </a:lnSpc>
              <a:buSzPts val="1000"/>
              <a:buFont typeface="Symbol" panose="05050102010706020507" pitchFamily="18" charset="2"/>
              <a:buChar char=""/>
              <a:tabLst>
                <a:tab pos="457200" algn="l"/>
              </a:tabLst>
            </a:pPr>
            <a:r>
              <a:rPr lang="nl-BE" sz="1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Je leert om beter in het moment te leven en minder op te gaan in de duizenden gedachtes die je hebt</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kstvak 19">
            <a:extLst>
              <a:ext uri="{FF2B5EF4-FFF2-40B4-BE49-F238E27FC236}">
                <a16:creationId xmlns:a16="http://schemas.microsoft.com/office/drawing/2014/main" id="{D320DB8A-F5F6-4D15-8302-BD17A550CB03}"/>
              </a:ext>
            </a:extLst>
          </p:cNvPr>
          <p:cNvSpPr txBox="1"/>
          <p:nvPr/>
        </p:nvSpPr>
        <p:spPr>
          <a:xfrm>
            <a:off x="5951984" y="129850"/>
            <a:ext cx="6094601" cy="6742487"/>
          </a:xfrm>
          <a:prstGeom prst="rect">
            <a:avLst/>
          </a:prstGeom>
          <a:solidFill>
            <a:srgbClr val="740EE4">
              <a:alpha val="6000"/>
            </a:srgbClr>
          </a:solidFill>
        </p:spPr>
        <p:txBody>
          <a:bodyPr wrap="square" rtlCol="0">
            <a:spAutoFit/>
          </a:bodyPr>
          <a:lstStyle/>
          <a:p>
            <a:r>
              <a:rPr lang="nl-NL" sz="1600" b="1" dirty="0">
                <a:effectLst/>
                <a:latin typeface="Calibri" panose="020F0502020204030204" pitchFamily="34" charset="0"/>
                <a:ea typeface="Calibri" panose="020F0502020204030204" pitchFamily="34" charset="0"/>
                <a:cs typeface="Times New Roman" panose="02020603050405020304" pitchFamily="18" charset="0"/>
              </a:rPr>
              <a:t> </a:t>
            </a:r>
            <a:r>
              <a:rPr lang="nl-BE" sz="1100" b="1" u="sng" dirty="0">
                <a:effectLst/>
                <a:latin typeface="Arial" panose="020B0604020202020204" pitchFamily="34" charset="0"/>
                <a:ea typeface="Calibri" panose="020F0502020204030204" pitchFamily="34" charset="0"/>
                <a:cs typeface="Times New Roman" panose="02020603050405020304" pitchFamily="18" charset="0"/>
              </a:rPr>
              <a:t>Wat is </a:t>
            </a:r>
            <a:r>
              <a:rPr lang="nl-BE" sz="1100" b="1" u="sng" dirty="0" err="1">
                <a:effectLst/>
                <a:latin typeface="Arial" panose="020B0604020202020204" pitchFamily="34" charset="0"/>
                <a:ea typeface="Calibri" panose="020F0502020204030204" pitchFamily="34" charset="0"/>
                <a:cs typeface="Times New Roman" panose="02020603050405020304" pitchFamily="18" charset="0"/>
              </a:rPr>
              <a:t>Zentangle</a:t>
            </a:r>
            <a:r>
              <a:rPr lang="nl-BE" sz="1100" b="1" u="sng" dirty="0">
                <a:effectLst/>
                <a:latin typeface="Arial" panose="020B0604020202020204" pitchFamily="34" charset="0"/>
                <a:ea typeface="Calibri" panose="020F0502020204030204" pitchFamily="34" charset="0"/>
                <a:cs typeface="Times New Roman" panose="02020603050405020304" pitchFamily="18" charset="0"/>
              </a:rPr>
              <a:t>®?</a:t>
            </a:r>
          </a:p>
          <a:p>
            <a:r>
              <a:rPr lang="nl-BE" sz="1100" u="sng" dirty="0">
                <a:effectLst/>
                <a:latin typeface="Arial" panose="020B0604020202020204" pitchFamily="34" charset="0"/>
                <a:ea typeface="Calibri" panose="020F0502020204030204" pitchFamily="34" charset="0"/>
                <a:cs typeface="Times New Roman" panose="02020603050405020304" pitchFamily="18" charset="0"/>
              </a:rPr>
              <a:t> </a:t>
            </a:r>
            <a:r>
              <a:rPr lang="en-US" sz="1100" i="1" dirty="0">
                <a:solidFill>
                  <a:srgbClr val="000000"/>
                </a:solidFill>
                <a:latin typeface="Arial" panose="020B0604020202020204" pitchFamily="34" charset="0"/>
                <a:cs typeface="Times New Roman" panose="02020603050405020304" pitchFamily="18" charset="0"/>
              </a:rPr>
              <a:t>“Anything is possible, one stroke at the time…”™ ~ Rick Roberts &amp;amp; Maria Thomas</a:t>
            </a:r>
          </a:p>
          <a:p>
            <a:r>
              <a:rPr lang="en-US" sz="1100" i="1" dirty="0">
                <a:solidFill>
                  <a:srgbClr val="000000"/>
                </a:solidFill>
                <a:latin typeface="Arial" panose="020B0604020202020204" pitchFamily="34" charset="0"/>
                <a:cs typeface="Times New Roman" panose="02020603050405020304" pitchFamily="18" charset="0"/>
              </a:rPr>
              <a:t>(Zentangle.com)</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en-GB" sz="1100" b="1" dirty="0">
                <a:effectLst/>
                <a:latin typeface="Arial" panose="020B0604020202020204" pitchFamily="34" charset="0"/>
                <a:ea typeface="Calibri" panose="020F0502020204030204" pitchFamily="34" charset="0"/>
                <a:cs typeface="Times New Roman" panose="02020603050405020304" pitchFamily="18" charset="0"/>
              </a:rPr>
              <a:t>Be ready to have fun…</a:t>
            </a:r>
          </a:p>
          <a:p>
            <a:pPr>
              <a:lnSpc>
                <a:spcPts val="1300"/>
              </a:lnSpc>
              <a:spcAft>
                <a:spcPts val="800"/>
              </a:spcAft>
            </a:pPr>
            <a:r>
              <a:rPr lang="nl-BE" sz="1100" dirty="0">
                <a:solidFill>
                  <a:srgbClr val="000000"/>
                </a:solidFill>
                <a:latin typeface="Arial" panose="020B0604020202020204" pitchFamily="34" charset="0"/>
                <a:cs typeface="Times New Roman" panose="02020603050405020304" pitchFamily="18" charset="0"/>
              </a:rPr>
              <a:t>Een gemakkelijk te leren, ontspannende en unieke manier om door het tekenen van repetitieve patronen, prachtige tekeningen te maken. </a:t>
            </a:r>
            <a:r>
              <a:rPr lang="nl-BE" sz="1100" dirty="0" err="1">
                <a:solidFill>
                  <a:srgbClr val="000000"/>
                </a:solidFill>
                <a:latin typeface="Arial" panose="020B0604020202020204" pitchFamily="34" charset="0"/>
                <a:cs typeface="Times New Roman" panose="02020603050405020304" pitchFamily="18" charset="0"/>
              </a:rPr>
              <a:t>Zentangle</a:t>
            </a:r>
            <a:r>
              <a:rPr lang="nl-BE" sz="1100" dirty="0">
                <a:solidFill>
                  <a:srgbClr val="000000"/>
                </a:solidFill>
                <a:latin typeface="Arial" panose="020B0604020202020204" pitchFamily="34" charset="0"/>
                <a:cs typeface="Times New Roman" panose="02020603050405020304" pitchFamily="18" charset="0"/>
              </a:rPr>
              <a:t>® is creatieve mindfulness die concentratie, ontspanning en creativiteit stimuleert. </a:t>
            </a:r>
            <a:endParaRPr lang="es-ES" sz="1100" dirty="0">
              <a:solidFill>
                <a:srgbClr val="000000"/>
              </a:solidFill>
              <a:latin typeface="Arial" panose="020B0604020202020204" pitchFamily="34" charset="0"/>
              <a:cs typeface="Times New Roman" panose="02020603050405020304" pitchFamily="18" charset="0"/>
            </a:endParaRPr>
          </a:p>
          <a:p>
            <a:pPr>
              <a:lnSpc>
                <a:spcPts val="1300"/>
              </a:lnSpc>
              <a:spcAft>
                <a:spcPts val="800"/>
              </a:spcAft>
            </a:pPr>
            <a:r>
              <a:rPr lang="nl-BE" sz="1100" dirty="0">
                <a:solidFill>
                  <a:srgbClr val="000000"/>
                </a:solidFill>
                <a:latin typeface="Arial" panose="020B0604020202020204" pitchFamily="34" charset="0"/>
                <a:cs typeface="Times New Roman" panose="02020603050405020304" pitchFamily="18" charset="0"/>
              </a:rPr>
              <a:t>Je hebt geen tekentalent, noch een artistieke achtergrond nodig om te kunnen </a:t>
            </a:r>
            <a:r>
              <a:rPr lang="nl-BE" sz="1100" dirty="0" err="1">
                <a:solidFill>
                  <a:srgbClr val="000000"/>
                </a:solidFill>
                <a:latin typeface="Arial" panose="020B0604020202020204" pitchFamily="34" charset="0"/>
                <a:cs typeface="Times New Roman" panose="02020603050405020304" pitchFamily="18" charset="0"/>
              </a:rPr>
              <a:t>tanglen</a:t>
            </a:r>
            <a:r>
              <a:rPr lang="nl-BE" sz="1100" dirty="0">
                <a:solidFill>
                  <a:srgbClr val="000000"/>
                </a:solidFill>
                <a:latin typeface="Arial" panose="020B0604020202020204" pitchFamily="34" charset="0"/>
                <a:cs typeface="Times New Roman" panose="02020603050405020304" pitchFamily="18" charset="0"/>
              </a:rPr>
              <a:t>. Als je je naam kan schrijven kan je </a:t>
            </a:r>
            <a:r>
              <a:rPr lang="nl-BE" sz="1100" dirty="0" err="1">
                <a:solidFill>
                  <a:srgbClr val="000000"/>
                </a:solidFill>
                <a:latin typeface="Arial" panose="020B0604020202020204" pitchFamily="34" charset="0"/>
                <a:cs typeface="Times New Roman" panose="02020603050405020304" pitchFamily="18" charset="0"/>
              </a:rPr>
              <a:t>tanglen.Zentangle</a:t>
            </a:r>
            <a:r>
              <a:rPr lang="nl-BE" sz="1100" dirty="0">
                <a:solidFill>
                  <a:srgbClr val="000000"/>
                </a:solidFill>
                <a:latin typeface="Arial" panose="020B0604020202020204" pitchFamily="34" charset="0"/>
                <a:cs typeface="Times New Roman" panose="02020603050405020304" pitchFamily="18" charset="0"/>
              </a:rPr>
              <a:t> wordt momenteel wereldwijd beoefend door talloze mensen in meer dan 30 landen. Welke </a:t>
            </a:r>
            <a:r>
              <a:rPr lang="nl-BE" sz="1100" dirty="0" err="1">
                <a:solidFill>
                  <a:srgbClr val="000000"/>
                </a:solidFill>
                <a:latin typeface="Arial" panose="020B0604020202020204" pitchFamily="34" charset="0"/>
                <a:cs typeface="Times New Roman" panose="02020603050405020304" pitchFamily="18" charset="0"/>
              </a:rPr>
              <a:t>specifiekte</a:t>
            </a:r>
            <a:r>
              <a:rPr lang="nl-BE" sz="1100" dirty="0">
                <a:solidFill>
                  <a:srgbClr val="000000"/>
                </a:solidFill>
                <a:latin typeface="Arial" panose="020B0604020202020204" pitchFamily="34" charset="0"/>
                <a:cs typeface="Times New Roman" panose="02020603050405020304" pitchFamily="18" charset="0"/>
              </a:rPr>
              <a:t> </a:t>
            </a:r>
            <a:r>
              <a:rPr lang="nl-BE" sz="1100" dirty="0" err="1">
                <a:solidFill>
                  <a:srgbClr val="000000"/>
                </a:solidFill>
                <a:latin typeface="Arial" panose="020B0604020202020204" pitchFamily="34" charset="0"/>
                <a:cs typeface="Times New Roman" panose="02020603050405020304" pitchFamily="18" charset="0"/>
              </a:rPr>
              <a:t>Zentangle</a:t>
            </a:r>
            <a:r>
              <a:rPr lang="nl-BE" sz="1100" dirty="0">
                <a:solidFill>
                  <a:srgbClr val="000000"/>
                </a:solidFill>
                <a:latin typeface="Arial" panose="020B0604020202020204" pitchFamily="34" charset="0"/>
                <a:cs typeface="Times New Roman" panose="02020603050405020304" pitchFamily="18" charset="0"/>
              </a:rPr>
              <a:t>® workshops worden er aangeboden tijdens de Balans </a:t>
            </a:r>
            <a:r>
              <a:rPr lang="nl-BE" sz="1100" dirty="0" err="1">
                <a:solidFill>
                  <a:srgbClr val="000000"/>
                </a:solidFill>
                <a:latin typeface="Arial" panose="020B0604020202020204" pitchFamily="34" charset="0"/>
                <a:cs typeface="Times New Roman" panose="02020603050405020304" pitchFamily="18" charset="0"/>
              </a:rPr>
              <a:t>week?Om</a:t>
            </a:r>
            <a:r>
              <a:rPr lang="nl-BE" sz="1100" dirty="0">
                <a:solidFill>
                  <a:srgbClr val="000000"/>
                </a:solidFill>
                <a:latin typeface="Arial" panose="020B0604020202020204" pitchFamily="34" charset="0"/>
                <a:cs typeface="Times New Roman" panose="02020603050405020304" pitchFamily="18" charset="0"/>
              </a:rPr>
              <a:t> een goed begrip te krijgen van </a:t>
            </a:r>
            <a:r>
              <a:rPr lang="nl-BE" sz="1100" dirty="0" err="1">
                <a:solidFill>
                  <a:srgbClr val="000000"/>
                </a:solidFill>
                <a:latin typeface="Arial" panose="020B0604020202020204" pitchFamily="34" charset="0"/>
                <a:cs typeface="Times New Roman" panose="02020603050405020304" pitchFamily="18" charset="0"/>
              </a:rPr>
              <a:t>Zentangle</a:t>
            </a:r>
            <a:r>
              <a:rPr lang="nl-BE" sz="1100" dirty="0">
                <a:solidFill>
                  <a:srgbClr val="000000"/>
                </a:solidFill>
                <a:latin typeface="Arial" panose="020B0604020202020204" pitchFamily="34" charset="0"/>
                <a:cs typeface="Times New Roman" panose="02020603050405020304" pitchFamily="18" charset="0"/>
              </a:rPr>
              <a:t> is het aan te raden om te starten met de Start-</a:t>
            </a:r>
            <a:r>
              <a:rPr lang="nl-BE" sz="1100" dirty="0" err="1">
                <a:solidFill>
                  <a:srgbClr val="000000"/>
                </a:solidFill>
                <a:latin typeface="Arial" panose="020B0604020202020204" pitchFamily="34" charset="0"/>
                <a:cs typeface="Times New Roman" panose="02020603050405020304" pitchFamily="18" charset="0"/>
              </a:rPr>
              <a:t>to</a:t>
            </a:r>
            <a:r>
              <a:rPr lang="nl-BE" sz="1100" dirty="0">
                <a:solidFill>
                  <a:srgbClr val="000000"/>
                </a:solidFill>
                <a:latin typeface="Arial" panose="020B0604020202020204" pitchFamily="34" charset="0"/>
                <a:cs typeface="Times New Roman" panose="02020603050405020304" pitchFamily="18" charset="0"/>
              </a:rPr>
              <a:t>-</a:t>
            </a:r>
            <a:r>
              <a:rPr lang="nl-BE" sz="1100" dirty="0" err="1">
                <a:solidFill>
                  <a:srgbClr val="000000"/>
                </a:solidFill>
                <a:latin typeface="Arial" panose="020B0604020202020204" pitchFamily="34" charset="0"/>
                <a:cs typeface="Times New Roman" panose="02020603050405020304" pitchFamily="18" charset="0"/>
              </a:rPr>
              <a:t>Tangle</a:t>
            </a:r>
            <a:r>
              <a:rPr lang="nl-BE" sz="1100" dirty="0">
                <a:solidFill>
                  <a:srgbClr val="000000"/>
                </a:solidFill>
                <a:latin typeface="Arial" panose="020B0604020202020204" pitchFamily="34" charset="0"/>
                <a:cs typeface="Times New Roman" panose="02020603050405020304" pitchFamily="18" charset="0"/>
              </a:rPr>
              <a:t>. Al het materiaal is voor gebruik inbegrepen. Je krijgt de mogelijkheid om je eigen setje aan te kopen, zodat je thuis volop kan exploreren.</a:t>
            </a:r>
          </a:p>
          <a:p>
            <a:pPr>
              <a:lnSpc>
                <a:spcPts val="1300"/>
              </a:lnSpc>
              <a:spcAft>
                <a:spcPts val="800"/>
              </a:spcAft>
            </a:pPr>
            <a:r>
              <a:rPr lang="nl-BE" sz="900" u="sng" dirty="0" err="1">
                <a:latin typeface="Arial" panose="020B0604020202020204" pitchFamily="34" charset="0"/>
                <a:cs typeface="Times New Roman" panose="02020603050405020304" pitchFamily="18" charset="0"/>
              </a:rPr>
              <a:t>Zentangle</a:t>
            </a:r>
            <a:r>
              <a:rPr lang="nl-BE" sz="900" u="sng" dirty="0">
                <a:latin typeface="Arial" panose="020B0604020202020204" pitchFamily="34" charset="0"/>
                <a:cs typeface="Times New Roman" panose="02020603050405020304" pitchFamily="18" charset="0"/>
              </a:rPr>
              <a:t>® Start-</a:t>
            </a:r>
            <a:r>
              <a:rPr lang="nl-BE" sz="900" u="sng" dirty="0" err="1">
                <a:latin typeface="Arial" panose="020B0604020202020204" pitchFamily="34" charset="0"/>
                <a:cs typeface="Times New Roman" panose="02020603050405020304" pitchFamily="18" charset="0"/>
              </a:rPr>
              <a:t>to</a:t>
            </a:r>
            <a:r>
              <a:rPr lang="nl-BE" sz="900" u="sng" dirty="0">
                <a:latin typeface="Arial" panose="020B0604020202020204" pitchFamily="34" charset="0"/>
                <a:cs typeface="Times New Roman" panose="02020603050405020304" pitchFamily="18" charset="0"/>
              </a:rPr>
              <a:t>-</a:t>
            </a:r>
            <a:r>
              <a:rPr lang="nl-BE" sz="900" u="sng" dirty="0" err="1">
                <a:latin typeface="Arial" panose="020B0604020202020204" pitchFamily="34" charset="0"/>
                <a:cs typeface="Times New Roman" panose="02020603050405020304" pitchFamily="18" charset="0"/>
              </a:rPr>
              <a:t>Tangle</a:t>
            </a:r>
            <a:r>
              <a:rPr lang="nl-BE" sz="900" u="sng" dirty="0">
                <a:latin typeface="Arial" panose="020B0604020202020204" pitchFamily="34" charset="0"/>
                <a:cs typeface="Times New Roman" panose="02020603050405020304" pitchFamily="18" charset="0"/>
              </a:rPr>
              <a:t>:</a:t>
            </a:r>
            <a:endParaRPr lang="nl-BE" sz="900" dirty="0">
              <a:solidFill>
                <a:srgbClr val="000000"/>
              </a:solidFill>
              <a:latin typeface="Arial" panose="020B0604020202020204" pitchFamily="34" charset="0"/>
              <a:cs typeface="Times New Roman" panose="02020603050405020304" pitchFamily="18" charset="0"/>
            </a:endParaRPr>
          </a:p>
          <a:p>
            <a:pPr>
              <a:lnSpc>
                <a:spcPts val="1300"/>
              </a:lnSpc>
            </a:pPr>
            <a:r>
              <a:rPr lang="nl-BE" sz="900" dirty="0">
                <a:solidFill>
                  <a:srgbClr val="000000"/>
                </a:solidFill>
                <a:latin typeface="Arial" panose="020B0604020202020204" pitchFamily="34" charset="0"/>
                <a:cs typeface="Times New Roman" panose="02020603050405020304" pitchFamily="18" charset="0"/>
              </a:rPr>
              <a:t>                         Je maakt kennis met </a:t>
            </a:r>
            <a:r>
              <a:rPr lang="nl-BE" sz="900" dirty="0" err="1">
                <a:solidFill>
                  <a:srgbClr val="000000"/>
                </a:solidFill>
                <a:latin typeface="Arial" panose="020B0604020202020204" pitchFamily="34" charset="0"/>
                <a:cs typeface="Times New Roman" panose="02020603050405020304" pitchFamily="18" charset="0"/>
              </a:rPr>
              <a:t>Zentangle</a:t>
            </a:r>
            <a:r>
              <a:rPr lang="nl-BE" sz="900" dirty="0">
                <a:solidFill>
                  <a:srgbClr val="000000"/>
                </a:solidFill>
                <a:latin typeface="Arial" panose="020B0604020202020204" pitchFamily="34" charset="0"/>
                <a:cs typeface="Times New Roman" panose="02020603050405020304" pitchFamily="18" charset="0"/>
              </a:rPr>
              <a:t>, de geschiedenis, het materiaal, de methode en zijn</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technieken. We werken op een witte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met zwarte inkt. Je leert in deze workshop wat tekenen</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volgens de </a:t>
            </a:r>
            <a:r>
              <a:rPr lang="nl-BE" sz="900" dirty="0" err="1">
                <a:solidFill>
                  <a:srgbClr val="000000"/>
                </a:solidFill>
                <a:latin typeface="Arial" panose="020B0604020202020204" pitchFamily="34" charset="0"/>
                <a:cs typeface="Times New Roman" panose="02020603050405020304" pitchFamily="18" charset="0"/>
              </a:rPr>
              <a:t>Zentangle</a:t>
            </a:r>
            <a:r>
              <a:rPr lang="nl-BE" sz="900" dirty="0">
                <a:solidFill>
                  <a:srgbClr val="000000"/>
                </a:solidFill>
                <a:latin typeface="Arial" panose="020B0604020202020204" pitchFamily="34" charset="0"/>
                <a:cs typeface="Times New Roman" panose="02020603050405020304" pitchFamily="18" charset="0"/>
              </a:rPr>
              <a:t> methode is. Je leert een aantal </a:t>
            </a:r>
            <a:r>
              <a:rPr lang="nl-BE" sz="900" dirty="0" err="1">
                <a:solidFill>
                  <a:srgbClr val="000000"/>
                </a:solidFill>
                <a:latin typeface="Arial" panose="020B0604020202020204" pitchFamily="34" charset="0"/>
                <a:cs typeface="Times New Roman" panose="02020603050405020304" pitchFamily="18" charset="0"/>
              </a:rPr>
              <a:t>tangles</a:t>
            </a:r>
            <a:r>
              <a:rPr lang="nl-BE" sz="900" dirty="0">
                <a:solidFill>
                  <a:srgbClr val="000000"/>
                </a:solidFill>
                <a:latin typeface="Arial" panose="020B0604020202020204" pitchFamily="34" charset="0"/>
                <a:cs typeface="Times New Roman" panose="02020603050405020304" pitchFamily="18" charset="0"/>
              </a:rPr>
              <a:t> kennen en hun namen. </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Alles wordt stap voor stap voorgetekend. We maken gebruik van een witte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een grafietpotlood </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en een doezelaar</a:t>
            </a:r>
            <a:endParaRPr lang="es-ES" sz="900" dirty="0">
              <a:solidFill>
                <a:srgbClr val="000000"/>
              </a:solidFill>
              <a:latin typeface="Arial" panose="020B0604020202020204" pitchFamily="34" charset="0"/>
              <a:cs typeface="Times New Roman" panose="02020603050405020304" pitchFamily="18" charset="0"/>
            </a:endParaRPr>
          </a:p>
          <a:p>
            <a:pPr>
              <a:lnSpc>
                <a:spcPts val="1300"/>
              </a:lnSpc>
              <a:spcAft>
                <a:spcPts val="800"/>
              </a:spcAft>
            </a:pPr>
            <a:r>
              <a:rPr lang="nl-BE" sz="900" u="sng" dirty="0" err="1">
                <a:latin typeface="Arial" panose="020B0604020202020204" pitchFamily="34" charset="0"/>
                <a:cs typeface="Times New Roman" panose="02020603050405020304" pitchFamily="18" charset="0"/>
              </a:rPr>
              <a:t>Zentangle</a:t>
            </a:r>
            <a:r>
              <a:rPr lang="nl-BE" sz="900" u="sng" dirty="0">
                <a:latin typeface="Arial" panose="020B0604020202020204" pitchFamily="34" charset="0"/>
                <a:cs typeface="Times New Roman" panose="02020603050405020304" pitchFamily="18" charset="0"/>
              </a:rPr>
              <a:t>® Renaissance:</a:t>
            </a:r>
            <a:endParaRPr lang="es-ES" sz="900" u="sng" dirty="0">
              <a:latin typeface="Arial" panose="020B0604020202020204" pitchFamily="34" charset="0"/>
              <a:cs typeface="Times New Roman" panose="02020603050405020304" pitchFamily="18" charset="0"/>
            </a:endParaRPr>
          </a:p>
          <a:p>
            <a:pPr>
              <a:lnSpc>
                <a:spcPts val="1300"/>
              </a:lnSpc>
            </a:pPr>
            <a:r>
              <a:rPr lang="nl-BE" sz="900" dirty="0">
                <a:solidFill>
                  <a:srgbClr val="000000"/>
                </a:solidFill>
                <a:latin typeface="Arial" panose="020B0604020202020204" pitchFamily="34" charset="0"/>
                <a:cs typeface="Times New Roman" panose="02020603050405020304" pitchFamily="18" charset="0"/>
              </a:rPr>
              <a:t>                          We werken op een lichtbruine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en voegen daar zowel licht als donker aan toe.</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We noemen het "Renaissance" omdat de inspiratie de schetsen zijn van de grote meesters van de</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renaissance die deze kleurmethode gebruikten</a:t>
            </a:r>
            <a:endParaRPr lang="nl-BE" dirty="0">
              <a:solidFill>
                <a:srgbClr val="000000"/>
              </a:solidFill>
              <a:latin typeface="Arial" panose="020B0604020202020204" pitchFamily="34" charset="0"/>
              <a:cs typeface="Times New Roman" panose="02020603050405020304" pitchFamily="18" charset="0"/>
            </a:endParaRPr>
          </a:p>
          <a:p>
            <a:pPr>
              <a:lnSpc>
                <a:spcPts val="1300"/>
              </a:lnSpc>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300"/>
              </a:lnSpc>
              <a:spcAft>
                <a:spcPts val="800"/>
              </a:spcAft>
            </a:pPr>
            <a:r>
              <a:rPr lang="nl-BE" sz="900" u="sng" dirty="0" err="1">
                <a:latin typeface="Arial" panose="020B0604020202020204" pitchFamily="34" charset="0"/>
                <a:cs typeface="Times New Roman" panose="02020603050405020304" pitchFamily="18" charset="0"/>
              </a:rPr>
              <a:t>Zentangle</a:t>
            </a:r>
            <a:r>
              <a:rPr lang="nl-BE" sz="900" u="sng" dirty="0">
                <a:latin typeface="Arial" panose="020B0604020202020204" pitchFamily="34" charset="0"/>
                <a:cs typeface="Times New Roman" panose="02020603050405020304" pitchFamily="18" charset="0"/>
              </a:rPr>
              <a:t>® Grijs:</a:t>
            </a:r>
            <a:endParaRPr lang="es-ES" sz="900" dirty="0">
              <a:solidFill>
                <a:srgbClr val="000000"/>
              </a:solidFill>
              <a:latin typeface="Arial" panose="020B0604020202020204" pitchFamily="34" charset="0"/>
              <a:cs typeface="Times New Roman" panose="02020603050405020304" pitchFamily="18" charset="0"/>
            </a:endParaRPr>
          </a:p>
          <a:p>
            <a:pPr>
              <a:lnSpc>
                <a:spcPts val="1300"/>
              </a:lnSpc>
            </a:pPr>
            <a:r>
              <a:rPr lang="nl-BE" sz="900" dirty="0">
                <a:solidFill>
                  <a:srgbClr val="000000"/>
                </a:solidFill>
                <a:latin typeface="Arial" panose="020B0604020202020204" pitchFamily="34" charset="0"/>
                <a:cs typeface="Times New Roman" panose="02020603050405020304" pitchFamily="18" charset="0"/>
              </a:rPr>
              <a:t>                         We gaan nog een stapje verder. We werken op zachtgrijze </a:t>
            </a:r>
            <a:r>
              <a:rPr lang="nl-BE" sz="900" dirty="0" err="1">
                <a:solidFill>
                  <a:srgbClr val="000000"/>
                </a:solidFill>
                <a:latin typeface="Arial" panose="020B0604020202020204" pitchFamily="34" charset="0"/>
                <a:cs typeface="Times New Roman" panose="02020603050405020304" pitchFamily="18" charset="0"/>
              </a:rPr>
              <a:t>tiles</a:t>
            </a:r>
            <a:r>
              <a:rPr lang="nl-BE" sz="900" dirty="0">
                <a:solidFill>
                  <a:srgbClr val="000000"/>
                </a:solidFill>
                <a:latin typeface="Arial" panose="020B0604020202020204" pitchFamily="34" charset="0"/>
                <a:cs typeface="Times New Roman" panose="02020603050405020304" pitchFamily="18" charset="0"/>
              </a:rPr>
              <a:t> met blauwe fineliner, </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zachtblauw en wit krijt en gouden </a:t>
            </a:r>
            <a:r>
              <a:rPr lang="nl-BE" sz="900" dirty="0" err="1">
                <a:solidFill>
                  <a:srgbClr val="000000"/>
                </a:solidFill>
                <a:latin typeface="Arial" panose="020B0604020202020204" pitchFamily="34" charset="0"/>
                <a:cs typeface="Times New Roman" panose="02020603050405020304" pitchFamily="18" charset="0"/>
              </a:rPr>
              <a:t>gelpen</a:t>
            </a:r>
            <a:r>
              <a:rPr lang="nl-BE" sz="900" dirty="0">
                <a:solidFill>
                  <a:srgbClr val="000000"/>
                </a:solidFill>
                <a:latin typeface="Arial" panose="020B0604020202020204" pitchFamily="34" charset="0"/>
                <a:cs typeface="Times New Roman" panose="02020603050405020304" pitchFamily="18" charset="0"/>
              </a:rPr>
              <a:t>. </a:t>
            </a:r>
          </a:p>
          <a:p>
            <a:pPr>
              <a:lnSpc>
                <a:spcPts val="1300"/>
              </a:lnSpc>
            </a:pPr>
            <a:endParaRPr lang="nl-BE" sz="900" dirty="0">
              <a:solidFill>
                <a:srgbClr val="000000"/>
              </a:solidFill>
              <a:latin typeface="Arial" panose="020B0604020202020204" pitchFamily="34" charset="0"/>
              <a:cs typeface="Times New Roman" panose="02020603050405020304" pitchFamily="18" charset="0"/>
            </a:endParaRPr>
          </a:p>
          <a:p>
            <a:pPr>
              <a:lnSpc>
                <a:spcPts val="1300"/>
              </a:lnSpc>
            </a:pPr>
            <a:endParaRPr lang="es-ES" sz="900" dirty="0">
              <a:solidFill>
                <a:srgbClr val="000000"/>
              </a:solidFill>
              <a:latin typeface="Arial" panose="020B0604020202020204" pitchFamily="34" charset="0"/>
              <a:cs typeface="Times New Roman" panose="02020603050405020304" pitchFamily="18" charset="0"/>
            </a:endParaRPr>
          </a:p>
          <a:p>
            <a:pPr>
              <a:lnSpc>
                <a:spcPts val="1300"/>
              </a:lnSpc>
              <a:spcAft>
                <a:spcPts val="800"/>
              </a:spcAft>
            </a:pPr>
            <a:r>
              <a:rPr lang="nl-BE" sz="900" dirty="0" err="1">
                <a:solidFill>
                  <a:srgbClr val="000000"/>
                </a:solidFill>
                <a:latin typeface="Arial" panose="020B0604020202020204" pitchFamily="34" charset="0"/>
                <a:cs typeface="Times New Roman" panose="02020603050405020304" pitchFamily="18" charset="0"/>
              </a:rPr>
              <a:t>Zentangle</a:t>
            </a:r>
            <a:r>
              <a:rPr lang="nl-BE" sz="900" dirty="0">
                <a:solidFill>
                  <a:srgbClr val="000000"/>
                </a:solidFill>
                <a:latin typeface="Arial" panose="020B0604020202020204" pitchFamily="34" charset="0"/>
                <a:cs typeface="Times New Roman" panose="02020603050405020304" pitchFamily="18" charset="0"/>
              </a:rPr>
              <a:t>® Organisch op Grijze </a:t>
            </a:r>
            <a:r>
              <a:rPr lang="nl-BE" sz="900" dirty="0" err="1">
                <a:solidFill>
                  <a:srgbClr val="000000"/>
                </a:solidFill>
                <a:latin typeface="Arial" panose="020B0604020202020204" pitchFamily="34" charset="0"/>
                <a:cs typeface="Times New Roman" panose="02020603050405020304" pitchFamily="18" charset="0"/>
              </a:rPr>
              <a:t>Zendala</a:t>
            </a:r>
            <a:r>
              <a:rPr lang="nl-BE" sz="900" dirty="0">
                <a:solidFill>
                  <a:srgbClr val="000000"/>
                </a:solidFill>
                <a:latin typeface="Arial" panose="020B0604020202020204" pitchFamily="34" charset="0"/>
                <a:cs typeface="Times New Roman" panose="02020603050405020304" pitchFamily="18" charset="0"/>
              </a:rPr>
              <a:t>:</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Naast de vierkante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bestaat er ook een ronde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De </a:t>
            </a:r>
            <a:r>
              <a:rPr lang="nl-BE" sz="900" dirty="0" err="1">
                <a:solidFill>
                  <a:srgbClr val="000000"/>
                </a:solidFill>
                <a:latin typeface="Arial" panose="020B0604020202020204" pitchFamily="34" charset="0"/>
                <a:cs typeface="Times New Roman" panose="02020603050405020304" pitchFamily="18" charset="0"/>
              </a:rPr>
              <a:t>Zendala</a:t>
            </a:r>
            <a:r>
              <a:rPr lang="nl-BE" sz="900" dirty="0">
                <a:solidFill>
                  <a:srgbClr val="000000"/>
                </a:solidFill>
                <a:latin typeface="Arial" panose="020B0604020202020204" pitchFamily="34" charset="0"/>
                <a:cs typeface="Times New Roman" panose="02020603050405020304" pitchFamily="18" charset="0"/>
              </a:rPr>
              <a:t> </a:t>
            </a:r>
            <a:r>
              <a:rPr lang="nl-BE" sz="900" dirty="0" err="1">
                <a:solidFill>
                  <a:srgbClr val="000000"/>
                </a:solidFill>
                <a:latin typeface="Arial" panose="020B0604020202020204" pitchFamily="34" charset="0"/>
                <a:cs typeface="Times New Roman" panose="02020603050405020304" pitchFamily="18" charset="0"/>
              </a:rPr>
              <a:t>tile</a:t>
            </a:r>
            <a:r>
              <a:rPr lang="nl-BE" sz="900" dirty="0">
                <a:solidFill>
                  <a:srgbClr val="000000"/>
                </a:solidFill>
                <a:latin typeface="Arial" panose="020B0604020202020204" pitchFamily="34" charset="0"/>
                <a:cs typeface="Times New Roman" panose="02020603050405020304" pitchFamily="18" charset="0"/>
              </a:rPr>
              <a:t>. We maken een prachtige </a:t>
            </a:r>
          </a:p>
          <a:p>
            <a:pPr>
              <a:lnSpc>
                <a:spcPts val="1300"/>
              </a:lnSpc>
            </a:pPr>
            <a:r>
              <a:rPr lang="nl-BE" sz="900" dirty="0">
                <a:solidFill>
                  <a:srgbClr val="000000"/>
                </a:solidFill>
                <a:latin typeface="Arial" panose="020B0604020202020204" pitchFamily="34" charset="0"/>
                <a:cs typeface="Times New Roman" panose="02020603050405020304" pitchFamily="18" charset="0"/>
              </a:rPr>
              <a:t>                         organische compositie en gebruiken de tools van de renaissance en de </a:t>
            </a:r>
            <a:r>
              <a:rPr lang="nl-BE" sz="900" dirty="0" err="1">
                <a:solidFill>
                  <a:srgbClr val="000000"/>
                </a:solidFill>
                <a:latin typeface="Arial" panose="020B0604020202020204" pitchFamily="34" charset="0"/>
                <a:cs typeface="Times New Roman" panose="02020603050405020304" pitchFamily="18" charset="0"/>
              </a:rPr>
              <a:t>grey</a:t>
            </a:r>
            <a:r>
              <a:rPr lang="nl-BE" sz="900" dirty="0">
                <a:solidFill>
                  <a:srgbClr val="000000"/>
                </a:solidFill>
                <a:latin typeface="Arial" panose="020B0604020202020204" pitchFamily="34" charset="0"/>
                <a:cs typeface="Times New Roman" panose="02020603050405020304" pitchFamily="18" charset="0"/>
              </a:rPr>
              <a:t> </a:t>
            </a:r>
            <a:r>
              <a:rPr lang="nl-BE" sz="900" dirty="0" err="1">
                <a:solidFill>
                  <a:srgbClr val="000000"/>
                </a:solidFill>
                <a:latin typeface="Arial" panose="020B0604020202020204" pitchFamily="34" charset="0"/>
                <a:cs typeface="Times New Roman" panose="02020603050405020304" pitchFamily="18" charset="0"/>
              </a:rPr>
              <a:t>tiles</a:t>
            </a:r>
            <a:r>
              <a:rPr lang="nl-BE" sz="900" dirty="0">
                <a:solidFill>
                  <a:srgbClr val="000000"/>
                </a:solidFill>
                <a:latin typeface="Arial" panose="020B0604020202020204" pitchFamily="34" charset="0"/>
                <a:cs typeface="Times New Roman" panose="02020603050405020304" pitchFamily="18" charset="0"/>
              </a:rPr>
              <a:t> workshop.</a:t>
            </a:r>
          </a:p>
          <a:p>
            <a:pPr>
              <a:lnSpc>
                <a:spcPts val="1300"/>
              </a:lnSpc>
            </a:pPr>
            <a:endParaRPr lang="nl-BE" sz="900" dirty="0">
              <a:solidFill>
                <a:srgbClr val="000000"/>
              </a:solidFill>
              <a:latin typeface="Arial" panose="020B0604020202020204" pitchFamily="34" charset="0"/>
              <a:cs typeface="Times New Roman" panose="02020603050405020304" pitchFamily="18" charset="0"/>
            </a:endParaRPr>
          </a:p>
          <a:p>
            <a:pPr>
              <a:lnSpc>
                <a:spcPts val="1300"/>
              </a:lnSpc>
            </a:pPr>
            <a:endParaRPr lang="es-ES" sz="1100" dirty="0">
              <a:solidFill>
                <a:srgbClr val="000000"/>
              </a:solidFill>
              <a:latin typeface="Arial" panose="020B0604020202020204" pitchFamily="34" charset="0"/>
              <a:cs typeface="Times New Roman" panose="02020603050405020304" pitchFamily="18" charset="0"/>
            </a:endParaRPr>
          </a:p>
          <a:p>
            <a:pPr>
              <a:lnSpc>
                <a:spcPts val="1300"/>
              </a:lnSpc>
              <a:spcAft>
                <a:spcPts val="800"/>
              </a:spcAft>
            </a:pPr>
            <a:endParaRPr lang="es-ES" sz="1600" dirty="0"/>
          </a:p>
        </p:txBody>
      </p:sp>
      <p:pic>
        <p:nvPicPr>
          <p:cNvPr id="16" name="Afbeelding 15">
            <a:extLst>
              <a:ext uri="{FF2B5EF4-FFF2-40B4-BE49-F238E27FC236}">
                <a16:creationId xmlns:a16="http://schemas.microsoft.com/office/drawing/2014/main" id="{6F9E84CA-7733-4370-93DF-D8475C965B9B}"/>
              </a:ext>
            </a:extLst>
          </p:cNvPr>
          <p:cNvPicPr>
            <a:picLocks noChangeAspect="1"/>
          </p:cNvPicPr>
          <p:nvPr/>
        </p:nvPicPr>
        <p:blipFill>
          <a:blip r:embed="rId2"/>
          <a:stretch>
            <a:fillRect/>
          </a:stretch>
        </p:blipFill>
        <p:spPr>
          <a:xfrm>
            <a:off x="5968420" y="2994752"/>
            <a:ext cx="785161" cy="767263"/>
          </a:xfrm>
          <a:prstGeom prst="rect">
            <a:avLst/>
          </a:prstGeom>
        </p:spPr>
      </p:pic>
      <p:pic>
        <p:nvPicPr>
          <p:cNvPr id="21" name="Afbeelding 20">
            <a:extLst>
              <a:ext uri="{FF2B5EF4-FFF2-40B4-BE49-F238E27FC236}">
                <a16:creationId xmlns:a16="http://schemas.microsoft.com/office/drawing/2014/main" id="{EF50CC74-ECE4-4BD3-9A85-2E34A14CB205}"/>
              </a:ext>
            </a:extLst>
          </p:cNvPr>
          <p:cNvPicPr>
            <a:picLocks noChangeAspect="1"/>
          </p:cNvPicPr>
          <p:nvPr/>
        </p:nvPicPr>
        <p:blipFill>
          <a:blip r:embed="rId3"/>
          <a:stretch>
            <a:fillRect/>
          </a:stretch>
        </p:blipFill>
        <p:spPr>
          <a:xfrm>
            <a:off x="6022050" y="4031969"/>
            <a:ext cx="731531" cy="694458"/>
          </a:xfrm>
          <a:prstGeom prst="rect">
            <a:avLst/>
          </a:prstGeom>
        </p:spPr>
      </p:pic>
      <p:pic>
        <p:nvPicPr>
          <p:cNvPr id="22" name="Afbeelding 21">
            <a:extLst>
              <a:ext uri="{FF2B5EF4-FFF2-40B4-BE49-F238E27FC236}">
                <a16:creationId xmlns:a16="http://schemas.microsoft.com/office/drawing/2014/main" id="{303CDAC0-1CB7-4CCF-A190-9A1FBDA9D49B}"/>
              </a:ext>
            </a:extLst>
          </p:cNvPr>
          <p:cNvPicPr>
            <a:picLocks noChangeAspect="1"/>
          </p:cNvPicPr>
          <p:nvPr/>
        </p:nvPicPr>
        <p:blipFill>
          <a:blip r:embed="rId4"/>
          <a:stretch>
            <a:fillRect/>
          </a:stretch>
        </p:blipFill>
        <p:spPr>
          <a:xfrm>
            <a:off x="6022051" y="4967952"/>
            <a:ext cx="731530" cy="694458"/>
          </a:xfrm>
          <a:prstGeom prst="rect">
            <a:avLst/>
          </a:prstGeom>
        </p:spPr>
      </p:pic>
      <p:pic>
        <p:nvPicPr>
          <p:cNvPr id="23" name="Afbeelding 22">
            <a:extLst>
              <a:ext uri="{FF2B5EF4-FFF2-40B4-BE49-F238E27FC236}">
                <a16:creationId xmlns:a16="http://schemas.microsoft.com/office/drawing/2014/main" id="{DAC3FC5E-5AA6-484C-89FA-98E4BAD67D04}"/>
              </a:ext>
            </a:extLst>
          </p:cNvPr>
          <p:cNvPicPr>
            <a:picLocks noChangeAspect="1"/>
          </p:cNvPicPr>
          <p:nvPr/>
        </p:nvPicPr>
        <p:blipFill>
          <a:blip r:embed="rId5"/>
          <a:stretch>
            <a:fillRect/>
          </a:stretch>
        </p:blipFill>
        <p:spPr>
          <a:xfrm>
            <a:off x="5968420" y="5903935"/>
            <a:ext cx="811741" cy="817540"/>
          </a:xfrm>
          <a:prstGeom prst="rect">
            <a:avLst/>
          </a:prstGeom>
        </p:spPr>
      </p:pic>
      <p:pic>
        <p:nvPicPr>
          <p:cNvPr id="24" name="Afbeelding 23">
            <a:extLst>
              <a:ext uri="{FF2B5EF4-FFF2-40B4-BE49-F238E27FC236}">
                <a16:creationId xmlns:a16="http://schemas.microsoft.com/office/drawing/2014/main" id="{4668EE32-C3C0-4B62-9DC6-D902FB807AA1}"/>
              </a:ext>
            </a:extLst>
          </p:cNvPr>
          <p:cNvPicPr>
            <a:picLocks noChangeAspect="1"/>
          </p:cNvPicPr>
          <p:nvPr/>
        </p:nvPicPr>
        <p:blipFill>
          <a:blip r:embed="rId6"/>
          <a:stretch>
            <a:fillRect/>
          </a:stretch>
        </p:blipFill>
        <p:spPr>
          <a:xfrm>
            <a:off x="2422279" y="63227"/>
            <a:ext cx="1228842" cy="1239963"/>
          </a:xfrm>
          <a:prstGeom prst="rect">
            <a:avLst/>
          </a:prstGeom>
        </p:spPr>
      </p:pic>
    </p:spTree>
    <p:extLst>
      <p:ext uri="{BB962C8B-B14F-4D97-AF65-F5344CB8AC3E}">
        <p14:creationId xmlns:p14="http://schemas.microsoft.com/office/powerpoint/2010/main" val="254765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kstvak 12">
            <a:extLst>
              <a:ext uri="{FF2B5EF4-FFF2-40B4-BE49-F238E27FC236}">
                <a16:creationId xmlns:a16="http://schemas.microsoft.com/office/drawing/2014/main" id="{6486AA7A-E303-4618-BF13-BCEF7D649E0E}"/>
              </a:ext>
            </a:extLst>
          </p:cNvPr>
          <p:cNvSpPr txBox="1"/>
          <p:nvPr/>
        </p:nvSpPr>
        <p:spPr>
          <a:xfrm>
            <a:off x="4656828" y="280956"/>
            <a:ext cx="2065440" cy="164592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p:txBody>
      </p:sp>
      <p:sp>
        <p:nvSpPr>
          <p:cNvPr id="18" name="Tekstvak 17">
            <a:extLst>
              <a:ext uri="{FF2B5EF4-FFF2-40B4-BE49-F238E27FC236}">
                <a16:creationId xmlns:a16="http://schemas.microsoft.com/office/drawing/2014/main" id="{1EC9D08A-5F83-484A-8A56-3EE98049CD19}"/>
              </a:ext>
            </a:extLst>
          </p:cNvPr>
          <p:cNvSpPr txBox="1"/>
          <p:nvPr/>
        </p:nvSpPr>
        <p:spPr>
          <a:xfrm>
            <a:off x="1010964" y="601487"/>
            <a:ext cx="2690484" cy="2031325"/>
          </a:xfrm>
          <a:prstGeom prst="rect">
            <a:avLst/>
          </a:prstGeom>
          <a:noFill/>
        </p:spPr>
        <p:txBody>
          <a:bodyPr wrap="square" rtlCol="0">
            <a:spAutoFit/>
          </a:bodyPr>
          <a:lstStyle/>
          <a:p>
            <a:r>
              <a:rPr lang="nl-NL" dirty="0" err="1"/>
              <a:t>Taraneh</a:t>
            </a:r>
            <a:r>
              <a:rPr lang="nl-NL" dirty="0"/>
              <a:t> </a:t>
            </a:r>
            <a:r>
              <a:rPr lang="nl-NL" dirty="0" err="1"/>
              <a:t>Entezami</a:t>
            </a:r>
            <a:endParaRPr lang="nl-NL" dirty="0"/>
          </a:p>
          <a:p>
            <a:endParaRPr lang="nl-NL" dirty="0"/>
          </a:p>
          <a:p>
            <a:r>
              <a:rPr lang="nl-NL" dirty="0"/>
              <a:t>Yoga docent en assistent manager Viggo Eindhoven airport</a:t>
            </a:r>
          </a:p>
          <a:p>
            <a:endParaRPr lang="nl-NL" dirty="0"/>
          </a:p>
          <a:p>
            <a:endParaRPr lang="es-ES" dirty="0"/>
          </a:p>
        </p:txBody>
      </p:sp>
      <p:sp>
        <p:nvSpPr>
          <p:cNvPr id="11" name="Tekstvak 10">
            <a:extLst>
              <a:ext uri="{FF2B5EF4-FFF2-40B4-BE49-F238E27FC236}">
                <a16:creationId xmlns:a16="http://schemas.microsoft.com/office/drawing/2014/main" id="{5AA18F97-3A17-4E9A-8C26-12C226267AB2}"/>
              </a:ext>
            </a:extLst>
          </p:cNvPr>
          <p:cNvSpPr txBox="1"/>
          <p:nvPr/>
        </p:nvSpPr>
        <p:spPr>
          <a:xfrm>
            <a:off x="0" y="2565893"/>
            <a:ext cx="9687947" cy="3970318"/>
          </a:xfrm>
          <a:prstGeom prst="rect">
            <a:avLst/>
          </a:prstGeom>
          <a:solidFill>
            <a:srgbClr val="FFD1F7">
              <a:alpha val="20000"/>
            </a:srgbClr>
          </a:solidFill>
        </p:spPr>
        <p:txBody>
          <a:bodyPr wrap="square">
            <a:spAutoFit/>
          </a:bodyPr>
          <a:lstStyle/>
          <a:p>
            <a:pPr algn="l"/>
            <a:r>
              <a:rPr lang="nl-NL" sz="1400" b="1" i="0" dirty="0">
                <a:solidFill>
                  <a:srgbClr val="202124"/>
                </a:solidFill>
                <a:effectLst/>
              </a:rPr>
              <a:t>“Yoga is </a:t>
            </a:r>
            <a:r>
              <a:rPr lang="nl-NL" sz="1400" b="1" i="0" dirty="0" err="1">
                <a:solidFill>
                  <a:srgbClr val="202124"/>
                </a:solidFill>
                <a:effectLst/>
              </a:rPr>
              <a:t>the</a:t>
            </a:r>
            <a:r>
              <a:rPr lang="nl-NL" sz="1400" b="1" i="0" dirty="0">
                <a:solidFill>
                  <a:srgbClr val="202124"/>
                </a:solidFill>
                <a:effectLst/>
              </a:rPr>
              <a:t> </a:t>
            </a:r>
            <a:r>
              <a:rPr lang="nl-NL" sz="1400" b="1" i="0" dirty="0" err="1">
                <a:solidFill>
                  <a:srgbClr val="202124"/>
                </a:solidFill>
                <a:effectLst/>
              </a:rPr>
              <a:t>journey</a:t>
            </a:r>
            <a:r>
              <a:rPr lang="nl-NL" sz="1400" b="1" i="0" dirty="0">
                <a:solidFill>
                  <a:srgbClr val="202124"/>
                </a:solidFill>
                <a:effectLst/>
              </a:rPr>
              <a:t> of </a:t>
            </a:r>
            <a:r>
              <a:rPr lang="nl-NL" sz="1400" b="1" i="0" dirty="0" err="1">
                <a:solidFill>
                  <a:srgbClr val="202124"/>
                </a:solidFill>
                <a:effectLst/>
              </a:rPr>
              <a:t>the</a:t>
            </a:r>
            <a:r>
              <a:rPr lang="nl-NL" sz="1400" b="1" i="0" dirty="0">
                <a:solidFill>
                  <a:srgbClr val="202124"/>
                </a:solidFill>
                <a:effectLst/>
              </a:rPr>
              <a:t> </a:t>
            </a:r>
            <a:r>
              <a:rPr lang="nl-NL" sz="1400" b="1" i="0" dirty="0" err="1">
                <a:solidFill>
                  <a:srgbClr val="202124"/>
                </a:solidFill>
                <a:effectLst/>
              </a:rPr>
              <a:t>self</a:t>
            </a:r>
            <a:r>
              <a:rPr lang="nl-NL" sz="1400" b="1" i="0" dirty="0">
                <a:solidFill>
                  <a:srgbClr val="202124"/>
                </a:solidFill>
                <a:effectLst/>
              </a:rPr>
              <a:t>, </a:t>
            </a:r>
            <a:r>
              <a:rPr lang="nl-NL" sz="1400" b="1" i="0" dirty="0" err="1">
                <a:solidFill>
                  <a:srgbClr val="202124"/>
                </a:solidFill>
                <a:effectLst/>
              </a:rPr>
              <a:t>through</a:t>
            </a:r>
            <a:r>
              <a:rPr lang="nl-NL" sz="1400" b="1" i="0" dirty="0">
                <a:solidFill>
                  <a:srgbClr val="202124"/>
                </a:solidFill>
                <a:effectLst/>
              </a:rPr>
              <a:t> </a:t>
            </a:r>
            <a:r>
              <a:rPr lang="nl-NL" sz="1400" b="1" i="0" dirty="0" err="1">
                <a:solidFill>
                  <a:srgbClr val="202124"/>
                </a:solidFill>
                <a:effectLst/>
              </a:rPr>
              <a:t>the</a:t>
            </a:r>
            <a:r>
              <a:rPr lang="nl-NL" sz="1400" b="1" i="0" dirty="0">
                <a:solidFill>
                  <a:srgbClr val="202124"/>
                </a:solidFill>
                <a:effectLst/>
              </a:rPr>
              <a:t> </a:t>
            </a:r>
            <a:r>
              <a:rPr lang="nl-NL" sz="1400" b="1" i="0" dirty="0" err="1">
                <a:solidFill>
                  <a:srgbClr val="202124"/>
                </a:solidFill>
                <a:effectLst/>
              </a:rPr>
              <a:t>self</a:t>
            </a:r>
            <a:r>
              <a:rPr lang="nl-NL" sz="1400" b="1" i="0" dirty="0">
                <a:solidFill>
                  <a:srgbClr val="202124"/>
                </a:solidFill>
                <a:effectLst/>
              </a:rPr>
              <a:t>, </a:t>
            </a:r>
            <a:r>
              <a:rPr lang="nl-NL" sz="1400" b="1" i="0" dirty="0" err="1">
                <a:solidFill>
                  <a:srgbClr val="202124"/>
                </a:solidFill>
                <a:effectLst/>
              </a:rPr>
              <a:t>to</a:t>
            </a:r>
            <a:r>
              <a:rPr lang="nl-NL" sz="1400" b="1" i="0" dirty="0">
                <a:solidFill>
                  <a:srgbClr val="202124"/>
                </a:solidFill>
                <a:effectLst/>
              </a:rPr>
              <a:t> </a:t>
            </a:r>
            <a:r>
              <a:rPr lang="nl-NL" sz="1400" b="1" i="0" dirty="0" err="1">
                <a:solidFill>
                  <a:srgbClr val="202124"/>
                </a:solidFill>
                <a:effectLst/>
              </a:rPr>
              <a:t>the</a:t>
            </a:r>
            <a:r>
              <a:rPr lang="nl-NL" sz="1400" b="1" i="0" dirty="0">
                <a:solidFill>
                  <a:srgbClr val="202124"/>
                </a:solidFill>
                <a:effectLst/>
              </a:rPr>
              <a:t> </a:t>
            </a:r>
            <a:r>
              <a:rPr lang="nl-NL" sz="1400" b="1" i="0" dirty="0" err="1">
                <a:solidFill>
                  <a:srgbClr val="202124"/>
                </a:solidFill>
                <a:effectLst/>
              </a:rPr>
              <a:t>self</a:t>
            </a:r>
            <a:r>
              <a:rPr lang="nl-NL" sz="1400" b="1" i="0" dirty="0">
                <a:solidFill>
                  <a:srgbClr val="202124"/>
                </a:solidFill>
                <a:effectLst/>
              </a:rPr>
              <a:t>” – </a:t>
            </a:r>
            <a:r>
              <a:rPr lang="nl-NL" sz="1400" b="1" i="0" dirty="0" err="1">
                <a:solidFill>
                  <a:srgbClr val="202124"/>
                </a:solidFill>
                <a:effectLst/>
              </a:rPr>
              <a:t>Bhagavad</a:t>
            </a:r>
            <a:r>
              <a:rPr lang="nl-NL" sz="1400" b="1" i="0" dirty="0">
                <a:solidFill>
                  <a:srgbClr val="202124"/>
                </a:solidFill>
                <a:effectLst/>
              </a:rPr>
              <a:t> </a:t>
            </a:r>
            <a:r>
              <a:rPr lang="nl-NL" sz="1400" b="1" i="0" dirty="0" err="1">
                <a:solidFill>
                  <a:srgbClr val="202124"/>
                </a:solidFill>
                <a:effectLst/>
              </a:rPr>
              <a:t>Gita</a:t>
            </a:r>
            <a:endParaRPr lang="nl-NL" sz="1400" b="1" i="0" dirty="0">
              <a:solidFill>
                <a:srgbClr val="202124"/>
              </a:solidFill>
              <a:effectLst/>
            </a:endParaRPr>
          </a:p>
          <a:p>
            <a:pPr algn="l"/>
            <a:endParaRPr lang="nl-NL" sz="1400" b="1" i="0" dirty="0">
              <a:solidFill>
                <a:srgbClr val="202124"/>
              </a:solidFill>
              <a:effectLst/>
            </a:endParaRPr>
          </a:p>
          <a:p>
            <a:pPr algn="l"/>
            <a:r>
              <a:rPr lang="nl-NL" sz="1400" i="0" dirty="0">
                <a:solidFill>
                  <a:srgbClr val="202124"/>
                </a:solidFill>
                <a:effectLst/>
              </a:rPr>
              <a:t>Ik ben </a:t>
            </a:r>
            <a:r>
              <a:rPr lang="nl-NL" sz="1400" i="0" dirty="0" err="1">
                <a:solidFill>
                  <a:srgbClr val="202124"/>
                </a:solidFill>
                <a:effectLst/>
              </a:rPr>
              <a:t>Taraneh</a:t>
            </a:r>
            <a:r>
              <a:rPr lang="nl-NL" sz="1400" i="0" dirty="0">
                <a:solidFill>
                  <a:srgbClr val="202124"/>
                </a:solidFill>
                <a:effectLst/>
              </a:rPr>
              <a:t> </a:t>
            </a:r>
            <a:r>
              <a:rPr lang="nl-NL" sz="1400" i="0" dirty="0" err="1">
                <a:solidFill>
                  <a:srgbClr val="202124"/>
                </a:solidFill>
                <a:effectLst/>
              </a:rPr>
              <a:t>Entezami</a:t>
            </a:r>
            <a:r>
              <a:rPr lang="nl-NL" sz="1400" i="0" dirty="0">
                <a:solidFill>
                  <a:srgbClr val="202124"/>
                </a:solidFill>
                <a:effectLst/>
              </a:rPr>
              <a:t>; ik kom oorspronkelijk uit Iran en woon inmiddels 31 jaar in Nederland.</a:t>
            </a:r>
          </a:p>
          <a:p>
            <a:pPr algn="l"/>
            <a:r>
              <a:rPr lang="nl-NL" sz="1400" i="0" dirty="0">
                <a:solidFill>
                  <a:srgbClr val="202124"/>
                </a:solidFill>
                <a:effectLst/>
              </a:rPr>
              <a:t>Jarenlang heb ik allerlei verschillende sporten beoefend maar daar ging het dan meer om het fysieke</a:t>
            </a:r>
          </a:p>
          <a:p>
            <a:pPr algn="l"/>
            <a:r>
              <a:rPr lang="nl-NL" sz="1400" i="0" dirty="0">
                <a:solidFill>
                  <a:srgbClr val="202124"/>
                </a:solidFill>
                <a:effectLst/>
              </a:rPr>
              <a:t>aspect. In 2009 is yoga op mijn pad gekruist. Sindsdien is hij een onderdeel van mijn leven geworden.</a:t>
            </a:r>
          </a:p>
          <a:p>
            <a:pPr algn="l"/>
            <a:r>
              <a:rPr lang="nl-NL" sz="1400" i="0" dirty="0">
                <a:solidFill>
                  <a:srgbClr val="202124"/>
                </a:solidFill>
                <a:effectLst/>
              </a:rPr>
              <a:t>Door de juiste begeleiding van de ervaren docenten heb ik de mogelijkheid gekregen om mijn yoga</a:t>
            </a:r>
          </a:p>
          <a:p>
            <a:pPr algn="l"/>
            <a:r>
              <a:rPr lang="nl-NL" sz="1400" i="0" dirty="0">
                <a:solidFill>
                  <a:srgbClr val="202124"/>
                </a:solidFill>
                <a:effectLst/>
              </a:rPr>
              <a:t>reis verder te ontwikkelen. In 2014 heb ik </a:t>
            </a:r>
            <a:r>
              <a:rPr lang="nl-NL" sz="1400" i="0" dirty="0" err="1">
                <a:solidFill>
                  <a:srgbClr val="202124"/>
                </a:solidFill>
                <a:effectLst/>
              </a:rPr>
              <a:t>Ashtanga</a:t>
            </a:r>
            <a:r>
              <a:rPr lang="nl-NL" sz="1400" i="0" dirty="0">
                <a:solidFill>
                  <a:srgbClr val="202124"/>
                </a:solidFill>
                <a:effectLst/>
              </a:rPr>
              <a:t> Yoga Training Intensieve Cursus afgerond bij de</a:t>
            </a:r>
          </a:p>
          <a:p>
            <a:pPr algn="l"/>
            <a:r>
              <a:rPr lang="nl-NL" sz="1400" i="0" dirty="0">
                <a:solidFill>
                  <a:srgbClr val="202124"/>
                </a:solidFill>
                <a:effectLst/>
              </a:rPr>
              <a:t>Yoga Studio Eindhoven.</a:t>
            </a:r>
          </a:p>
          <a:p>
            <a:pPr algn="l"/>
            <a:r>
              <a:rPr lang="nl-NL" sz="1400" i="0" dirty="0">
                <a:solidFill>
                  <a:srgbClr val="202124"/>
                </a:solidFill>
                <a:effectLst/>
              </a:rPr>
              <a:t>In mijn dagelijkse yoga </a:t>
            </a:r>
            <a:r>
              <a:rPr lang="nl-NL" sz="1400" i="0" dirty="0" err="1">
                <a:solidFill>
                  <a:srgbClr val="202124"/>
                </a:solidFill>
                <a:effectLst/>
              </a:rPr>
              <a:t>practice</a:t>
            </a:r>
            <a:r>
              <a:rPr lang="nl-NL" sz="1400" i="0" dirty="0">
                <a:solidFill>
                  <a:srgbClr val="202124"/>
                </a:solidFill>
                <a:effectLst/>
              </a:rPr>
              <a:t> voel ik hoe ik in mijn lijf zit en hoe ik me mentaal voel. De ene keer is</a:t>
            </a:r>
          </a:p>
          <a:p>
            <a:pPr algn="l"/>
            <a:r>
              <a:rPr lang="nl-NL" sz="1400" i="0" dirty="0">
                <a:solidFill>
                  <a:srgbClr val="202124"/>
                </a:solidFill>
                <a:effectLst/>
              </a:rPr>
              <a:t>mijn energieniveau hoog en gaat de </a:t>
            </a:r>
            <a:r>
              <a:rPr lang="nl-NL" sz="1400" i="0" dirty="0" err="1">
                <a:solidFill>
                  <a:srgbClr val="202124"/>
                </a:solidFill>
                <a:effectLst/>
              </a:rPr>
              <a:t>practice</a:t>
            </a:r>
            <a:r>
              <a:rPr lang="nl-NL" sz="1400" i="0" dirty="0">
                <a:solidFill>
                  <a:srgbClr val="202124"/>
                </a:solidFill>
                <a:effectLst/>
              </a:rPr>
              <a:t> soepel. Terwijl een andere kan ik me totaal anders</a:t>
            </a:r>
          </a:p>
          <a:p>
            <a:pPr algn="l"/>
            <a:r>
              <a:rPr lang="nl-NL" sz="1400" i="0" dirty="0">
                <a:solidFill>
                  <a:srgbClr val="202124"/>
                </a:solidFill>
                <a:effectLst/>
              </a:rPr>
              <a:t>voelen. Ik voel me stijf en mijn gedachten gaan alle kanten op. Door de juiste ademhaling heb ik</a:t>
            </a:r>
          </a:p>
          <a:p>
            <a:pPr algn="l"/>
            <a:r>
              <a:rPr lang="nl-NL" sz="1400" i="0" dirty="0">
                <a:solidFill>
                  <a:srgbClr val="202124"/>
                </a:solidFill>
                <a:effectLst/>
              </a:rPr>
              <a:t>geleerd bewuster leven en het helpt mij om los te laten en dingen accepteren zoals het op dat</a:t>
            </a:r>
          </a:p>
          <a:p>
            <a:pPr algn="l"/>
            <a:r>
              <a:rPr lang="nl-NL" sz="1400" i="0" dirty="0">
                <a:solidFill>
                  <a:srgbClr val="202124"/>
                </a:solidFill>
                <a:effectLst/>
              </a:rPr>
              <a:t>moment zijn. Dat maakt me ook zachter van binnen.</a:t>
            </a:r>
          </a:p>
          <a:p>
            <a:pPr algn="l"/>
            <a:endParaRPr lang="nl-NL" sz="1400" i="0" dirty="0">
              <a:solidFill>
                <a:srgbClr val="202124"/>
              </a:solidFill>
              <a:effectLst/>
            </a:endParaRPr>
          </a:p>
          <a:p>
            <a:pPr algn="l"/>
            <a:r>
              <a:rPr lang="nl-NL" sz="1400" i="0" dirty="0">
                <a:solidFill>
                  <a:srgbClr val="202124"/>
                </a:solidFill>
                <a:effectLst/>
              </a:rPr>
              <a:t>“Yoga is een verrijking voor mijn leven. Ik ben zowel lichamelijk als geestelijk sterker geworden”.</a:t>
            </a:r>
          </a:p>
          <a:p>
            <a:pPr algn="l"/>
            <a:r>
              <a:rPr lang="nl-NL" sz="1400" i="0" dirty="0">
                <a:solidFill>
                  <a:srgbClr val="202124"/>
                </a:solidFill>
                <a:effectLst/>
              </a:rPr>
              <a:t>Verder heb ik verschillende workshops gevolgd bij bekende en geautoriseerde </a:t>
            </a:r>
            <a:r>
              <a:rPr lang="nl-NL" sz="1400" i="0" dirty="0" err="1">
                <a:solidFill>
                  <a:srgbClr val="202124"/>
                </a:solidFill>
                <a:effectLst/>
              </a:rPr>
              <a:t>Ashtanga</a:t>
            </a:r>
            <a:r>
              <a:rPr lang="nl-NL" sz="1400" i="0" dirty="0">
                <a:solidFill>
                  <a:srgbClr val="202124"/>
                </a:solidFill>
                <a:effectLst/>
              </a:rPr>
              <a:t> </a:t>
            </a:r>
            <a:r>
              <a:rPr lang="nl-NL" sz="1400" i="0" dirty="0" err="1">
                <a:solidFill>
                  <a:srgbClr val="202124"/>
                </a:solidFill>
                <a:effectLst/>
              </a:rPr>
              <a:t>teachers</a:t>
            </a:r>
            <a:endParaRPr lang="nl-NL" sz="1400" i="0" dirty="0">
              <a:solidFill>
                <a:srgbClr val="202124"/>
              </a:solidFill>
              <a:effectLst/>
            </a:endParaRPr>
          </a:p>
          <a:p>
            <a:pPr algn="l"/>
            <a:r>
              <a:rPr lang="nl-NL" sz="1400" i="0" dirty="0">
                <a:solidFill>
                  <a:srgbClr val="202124"/>
                </a:solidFill>
                <a:effectLst/>
              </a:rPr>
              <a:t>zoals Luke Jordan, Sonja </a:t>
            </a:r>
            <a:r>
              <a:rPr lang="nl-NL" sz="1400" i="0" dirty="0" err="1">
                <a:solidFill>
                  <a:srgbClr val="202124"/>
                </a:solidFill>
                <a:effectLst/>
              </a:rPr>
              <a:t>Radvila</a:t>
            </a:r>
            <a:r>
              <a:rPr lang="nl-NL" sz="1400" i="0" dirty="0">
                <a:solidFill>
                  <a:srgbClr val="202124"/>
                </a:solidFill>
                <a:effectLst/>
              </a:rPr>
              <a:t>, Nick Evans, </a:t>
            </a:r>
            <a:r>
              <a:rPr lang="nl-NL" sz="1400" i="0" dirty="0" err="1">
                <a:solidFill>
                  <a:srgbClr val="202124"/>
                </a:solidFill>
                <a:effectLst/>
              </a:rPr>
              <a:t>Katia</a:t>
            </a:r>
            <a:r>
              <a:rPr lang="nl-NL" sz="1400" i="0" dirty="0">
                <a:solidFill>
                  <a:srgbClr val="202124"/>
                </a:solidFill>
                <a:effectLst/>
              </a:rPr>
              <a:t> </a:t>
            </a:r>
            <a:r>
              <a:rPr lang="nl-NL" sz="1400" i="0" dirty="0" err="1">
                <a:solidFill>
                  <a:srgbClr val="202124"/>
                </a:solidFill>
                <a:effectLst/>
              </a:rPr>
              <a:t>Garcia</a:t>
            </a:r>
            <a:r>
              <a:rPr lang="nl-NL" sz="1400" i="0" dirty="0">
                <a:solidFill>
                  <a:srgbClr val="202124"/>
                </a:solidFill>
                <a:effectLst/>
              </a:rPr>
              <a:t> Gomez en Lucia </a:t>
            </a:r>
            <a:r>
              <a:rPr lang="nl-NL" sz="1400" i="0" dirty="0" err="1">
                <a:solidFill>
                  <a:srgbClr val="202124"/>
                </a:solidFill>
                <a:effectLst/>
              </a:rPr>
              <a:t>Andrade</a:t>
            </a:r>
            <a:r>
              <a:rPr lang="nl-NL" sz="1400" i="0" dirty="0">
                <a:solidFill>
                  <a:srgbClr val="202124"/>
                </a:solidFill>
                <a:effectLst/>
              </a:rPr>
              <a:t>.</a:t>
            </a:r>
          </a:p>
          <a:p>
            <a:pPr algn="l"/>
            <a:endParaRPr lang="nl-NL" sz="1400" b="0" i="0" dirty="0">
              <a:solidFill>
                <a:srgbClr val="202124"/>
              </a:solidFill>
              <a:effectLst/>
            </a:endParaRPr>
          </a:p>
        </p:txBody>
      </p:sp>
      <p:pic>
        <p:nvPicPr>
          <p:cNvPr id="14" name="Afbeelding 13">
            <a:extLst>
              <a:ext uri="{FF2B5EF4-FFF2-40B4-BE49-F238E27FC236}">
                <a16:creationId xmlns:a16="http://schemas.microsoft.com/office/drawing/2014/main" id="{ECB3AE96-8986-4D48-82FD-36650D28E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6794" y="148540"/>
            <a:ext cx="2304257" cy="2417353"/>
          </a:xfrm>
          <a:prstGeom prst="rect">
            <a:avLst/>
          </a:prstGeom>
        </p:spPr>
      </p:pic>
      <p:sp>
        <p:nvSpPr>
          <p:cNvPr id="5" name="Rechthoek: afgeronde hoeken 4">
            <a:extLst>
              <a:ext uri="{FF2B5EF4-FFF2-40B4-BE49-F238E27FC236}">
                <a16:creationId xmlns:a16="http://schemas.microsoft.com/office/drawing/2014/main" id="{946A810B-0DDA-484E-B7C1-90542D35943D}"/>
              </a:ext>
            </a:extLst>
          </p:cNvPr>
          <p:cNvSpPr/>
          <p:nvPr/>
        </p:nvSpPr>
        <p:spPr>
          <a:xfrm>
            <a:off x="9687947" y="-20209"/>
            <a:ext cx="2339216" cy="6858000"/>
          </a:xfrm>
          <a:prstGeom prst="roundRect">
            <a:avLst/>
          </a:prstGeom>
          <a:solidFill>
            <a:srgbClr val="740EE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endParaRPr lang="nl-NL" sz="1400" dirty="0">
              <a:solidFill>
                <a:schemeClr val="tx1"/>
              </a:solidFill>
            </a:endParaRPr>
          </a:p>
          <a:p>
            <a:r>
              <a:rPr lang="nl-NL" sz="1400" b="1" dirty="0">
                <a:solidFill>
                  <a:schemeClr val="tx1"/>
                </a:solidFill>
              </a:rPr>
              <a:t>Gevolgde trainingen en workshops:</a:t>
            </a:r>
          </a:p>
          <a:p>
            <a:endParaRPr lang="nl-NL" sz="1400" b="1" dirty="0">
              <a:solidFill>
                <a:schemeClr val="tx1"/>
              </a:solidFill>
            </a:endParaRPr>
          </a:p>
          <a:p>
            <a:r>
              <a:rPr lang="nl-NL" sz="1400" b="1" dirty="0">
                <a:solidFill>
                  <a:schemeClr val="tx1"/>
                </a:solidFill>
              </a:rPr>
              <a:t>Teacher Training </a:t>
            </a:r>
            <a:r>
              <a:rPr lang="nl-NL" sz="1400" b="1" dirty="0" err="1">
                <a:solidFill>
                  <a:schemeClr val="tx1"/>
                </a:solidFill>
              </a:rPr>
              <a:t>Ashtanga</a:t>
            </a:r>
            <a:r>
              <a:rPr lang="nl-NL" sz="1400" b="1" dirty="0">
                <a:solidFill>
                  <a:schemeClr val="tx1"/>
                </a:solidFill>
              </a:rPr>
              <a:t> Intensive Training (200 uur)</a:t>
            </a:r>
          </a:p>
          <a:p>
            <a:r>
              <a:rPr lang="nl-NL" sz="1400" b="1" dirty="0">
                <a:solidFill>
                  <a:schemeClr val="tx1"/>
                </a:solidFill>
              </a:rPr>
              <a:t>Teacher Training </a:t>
            </a:r>
            <a:r>
              <a:rPr lang="nl-NL" sz="1400" b="1" dirty="0" err="1">
                <a:solidFill>
                  <a:schemeClr val="tx1"/>
                </a:solidFill>
              </a:rPr>
              <a:t>Anatomy</a:t>
            </a:r>
            <a:r>
              <a:rPr lang="nl-NL" sz="1400" b="1" dirty="0">
                <a:solidFill>
                  <a:schemeClr val="tx1"/>
                </a:solidFill>
              </a:rPr>
              <a:t> &amp;</a:t>
            </a:r>
            <a:r>
              <a:rPr lang="nl-NL" sz="1400" b="1" dirty="0" err="1">
                <a:solidFill>
                  <a:schemeClr val="tx1"/>
                </a:solidFill>
              </a:rPr>
              <a:t>amp</a:t>
            </a:r>
            <a:r>
              <a:rPr lang="nl-NL" sz="1400" b="1" dirty="0">
                <a:solidFill>
                  <a:schemeClr val="tx1"/>
                </a:solidFill>
              </a:rPr>
              <a:t>; Yin Yoga &amp;</a:t>
            </a:r>
            <a:r>
              <a:rPr lang="nl-NL" sz="1400" b="1" dirty="0" err="1">
                <a:solidFill>
                  <a:schemeClr val="tx1"/>
                </a:solidFill>
              </a:rPr>
              <a:t>amp</a:t>
            </a:r>
            <a:r>
              <a:rPr lang="nl-NL" sz="1400" b="1" dirty="0">
                <a:solidFill>
                  <a:schemeClr val="tx1"/>
                </a:solidFill>
              </a:rPr>
              <a:t>; </a:t>
            </a:r>
            <a:r>
              <a:rPr lang="nl-NL" sz="1400" b="1" dirty="0" err="1">
                <a:solidFill>
                  <a:schemeClr val="tx1"/>
                </a:solidFill>
              </a:rPr>
              <a:t>Adjustments</a:t>
            </a:r>
            <a:r>
              <a:rPr lang="nl-NL" sz="1400" b="1" dirty="0">
                <a:solidFill>
                  <a:schemeClr val="tx1"/>
                </a:solidFill>
              </a:rPr>
              <a:t> workshop( 75 uur)</a:t>
            </a:r>
          </a:p>
          <a:p>
            <a:r>
              <a:rPr lang="nl-NL" sz="1400" b="1" dirty="0" err="1">
                <a:solidFill>
                  <a:schemeClr val="tx1"/>
                </a:solidFill>
              </a:rPr>
              <a:t>Meridian</a:t>
            </a:r>
            <a:r>
              <a:rPr lang="nl-NL" sz="1400" b="1" dirty="0">
                <a:solidFill>
                  <a:schemeClr val="tx1"/>
                </a:solidFill>
              </a:rPr>
              <a:t> Yoga </a:t>
            </a:r>
            <a:r>
              <a:rPr lang="nl-NL" sz="1400" b="1" dirty="0" err="1">
                <a:solidFill>
                  <a:schemeClr val="tx1"/>
                </a:solidFill>
              </a:rPr>
              <a:t>Therapy</a:t>
            </a:r>
            <a:r>
              <a:rPr lang="nl-NL" sz="1400" b="1" dirty="0">
                <a:solidFill>
                  <a:schemeClr val="tx1"/>
                </a:solidFill>
              </a:rPr>
              <a:t> (50 uur)</a:t>
            </a:r>
          </a:p>
          <a:p>
            <a:r>
              <a:rPr lang="nl-NL" sz="1400" b="1" dirty="0" err="1">
                <a:solidFill>
                  <a:schemeClr val="tx1"/>
                </a:solidFill>
              </a:rPr>
              <a:t>Aerial</a:t>
            </a:r>
            <a:r>
              <a:rPr lang="nl-NL" sz="1400" b="1" dirty="0">
                <a:solidFill>
                  <a:schemeClr val="tx1"/>
                </a:solidFill>
              </a:rPr>
              <a:t> Yoga (50 uur)</a:t>
            </a:r>
            <a:endParaRPr lang="nl-NL" sz="1400" dirty="0">
              <a:solidFill>
                <a:schemeClr val="tx1"/>
              </a:solidFill>
            </a:endParaRPr>
          </a:p>
        </p:txBody>
      </p:sp>
      <p:sp>
        <p:nvSpPr>
          <p:cNvPr id="6" name="Tijdelijke aanduiding voor dianummer 5">
            <a:extLst>
              <a:ext uri="{FF2B5EF4-FFF2-40B4-BE49-F238E27FC236}">
                <a16:creationId xmlns:a16="http://schemas.microsoft.com/office/drawing/2014/main" id="{DC34A62A-A6F8-4552-A0B0-3504844EB76E}"/>
              </a:ext>
            </a:extLst>
          </p:cNvPr>
          <p:cNvSpPr>
            <a:spLocks noGrp="1"/>
          </p:cNvSpPr>
          <p:nvPr>
            <p:ph type="sldNum" sz="quarter" idx="12"/>
          </p:nvPr>
        </p:nvSpPr>
        <p:spPr/>
        <p:txBody>
          <a:bodyPr/>
          <a:lstStyle/>
          <a:p>
            <a:fld id="{CD56C90F-E6A4-4114-B5AD-1EBEDEF47BDA}" type="slidenum">
              <a:rPr lang="es-ES" smtClean="0"/>
              <a:t>5</a:t>
            </a:fld>
            <a:endParaRPr lang="es-ES"/>
          </a:p>
        </p:txBody>
      </p:sp>
      <p:pic>
        <p:nvPicPr>
          <p:cNvPr id="5122" name="Picture 2" descr="Geen fotobeschrijving beschikbaar.">
            <a:extLst>
              <a:ext uri="{FF2B5EF4-FFF2-40B4-BE49-F238E27FC236}">
                <a16:creationId xmlns:a16="http://schemas.microsoft.com/office/drawing/2014/main" id="{6269043F-9D28-4E01-A753-C8787BEABB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3795" y="591685"/>
            <a:ext cx="1757913" cy="161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882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vak 12">
            <a:extLst>
              <a:ext uri="{FF2B5EF4-FFF2-40B4-BE49-F238E27FC236}">
                <a16:creationId xmlns:a16="http://schemas.microsoft.com/office/drawing/2014/main" id="{6486AA7A-E303-4618-BF13-BCEF7D649E0E}"/>
              </a:ext>
            </a:extLst>
          </p:cNvPr>
          <p:cNvSpPr txBox="1"/>
          <p:nvPr/>
        </p:nvSpPr>
        <p:spPr>
          <a:xfrm>
            <a:off x="4656828" y="280956"/>
            <a:ext cx="2065440" cy="164592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dirty="0"/>
          </a:p>
        </p:txBody>
      </p:sp>
      <p:sp>
        <p:nvSpPr>
          <p:cNvPr id="18" name="Tekstvak 17">
            <a:extLst>
              <a:ext uri="{FF2B5EF4-FFF2-40B4-BE49-F238E27FC236}">
                <a16:creationId xmlns:a16="http://schemas.microsoft.com/office/drawing/2014/main" id="{1EC9D08A-5F83-484A-8A56-3EE98049CD19}"/>
              </a:ext>
            </a:extLst>
          </p:cNvPr>
          <p:cNvSpPr txBox="1"/>
          <p:nvPr/>
        </p:nvSpPr>
        <p:spPr>
          <a:xfrm>
            <a:off x="933286" y="215059"/>
            <a:ext cx="3650546" cy="1754326"/>
          </a:xfrm>
          <a:prstGeom prst="rect">
            <a:avLst/>
          </a:prstGeom>
          <a:noFill/>
        </p:spPr>
        <p:txBody>
          <a:bodyPr wrap="square" rtlCol="0">
            <a:spAutoFit/>
          </a:bodyPr>
          <a:lstStyle/>
          <a:p>
            <a:r>
              <a:rPr lang="nl-NL" dirty="0" err="1"/>
              <a:t>Taraneh</a:t>
            </a:r>
            <a:r>
              <a:rPr lang="nl-NL" dirty="0"/>
              <a:t> </a:t>
            </a:r>
            <a:r>
              <a:rPr lang="nl-NL" dirty="0" err="1"/>
              <a:t>Entezami</a:t>
            </a:r>
            <a:endParaRPr lang="nl-NL" dirty="0"/>
          </a:p>
          <a:p>
            <a:endParaRPr lang="nl-NL" dirty="0"/>
          </a:p>
          <a:p>
            <a:r>
              <a:rPr lang="nl-NL" dirty="0"/>
              <a:t>Yoga docent en assistent manager Viggo Eindhoven airport</a:t>
            </a:r>
          </a:p>
          <a:p>
            <a:endParaRPr lang="nl-NL" dirty="0"/>
          </a:p>
          <a:p>
            <a:endParaRPr lang="es-ES" dirty="0"/>
          </a:p>
        </p:txBody>
      </p:sp>
      <p:sp>
        <p:nvSpPr>
          <p:cNvPr id="11" name="Tekstvak 10">
            <a:extLst>
              <a:ext uri="{FF2B5EF4-FFF2-40B4-BE49-F238E27FC236}">
                <a16:creationId xmlns:a16="http://schemas.microsoft.com/office/drawing/2014/main" id="{5AA18F97-3A17-4E9A-8C26-12C226267AB2}"/>
              </a:ext>
            </a:extLst>
          </p:cNvPr>
          <p:cNvSpPr txBox="1"/>
          <p:nvPr/>
        </p:nvSpPr>
        <p:spPr>
          <a:xfrm>
            <a:off x="0" y="2241860"/>
            <a:ext cx="9687947" cy="4401205"/>
          </a:xfrm>
          <a:prstGeom prst="rect">
            <a:avLst/>
          </a:prstGeom>
          <a:solidFill>
            <a:srgbClr val="FFE1FA">
              <a:alpha val="27000"/>
            </a:srgbClr>
          </a:solidFill>
        </p:spPr>
        <p:txBody>
          <a:bodyPr wrap="square">
            <a:spAutoFit/>
          </a:bodyPr>
          <a:lstStyle/>
          <a:p>
            <a:pPr algn="l"/>
            <a:r>
              <a:rPr lang="nl-NL" sz="1400" b="1" i="0" dirty="0">
                <a:solidFill>
                  <a:srgbClr val="202124"/>
                </a:solidFill>
                <a:effectLst/>
              </a:rPr>
              <a:t>Wat is Yin yoga?</a:t>
            </a:r>
          </a:p>
          <a:p>
            <a:r>
              <a:rPr lang="nl-NL" sz="1400" b="0" i="0" dirty="0">
                <a:solidFill>
                  <a:srgbClr val="202124"/>
                </a:solidFill>
                <a:effectLst/>
              </a:rPr>
              <a:t>In Yin yoga worden posities langer vastgehouden( tussen 3 á 7 minuten), zo heb je meer tijd om je grenzen te verkennen en te verleggen. Je gebruikt je lijf niet om in een </a:t>
            </a:r>
            <a:r>
              <a:rPr lang="nl-NL" sz="1400" dirty="0">
                <a:solidFill>
                  <a:srgbClr val="202124"/>
                </a:solidFill>
              </a:rPr>
              <a:t>houding te komen, maar je gebruikt de houding om je lijf beter te voelen. Het is dan ook het relatief rustige karakter van een Yin yogales dat de meeste deelnemers aanspreekt. </a:t>
            </a:r>
          </a:p>
          <a:p>
            <a:pPr algn="l"/>
            <a:r>
              <a:rPr lang="nl-NL" sz="1400" b="0" i="0" dirty="0">
                <a:solidFill>
                  <a:srgbClr val="202124"/>
                </a:solidFill>
                <a:effectLst/>
              </a:rPr>
              <a:t>De les is juist zo lekker doordat je even niet heel intensief hoeft te bewegen, maar juist de tijd kunt nemen voor je lichaam. Waar je bij de meeste sporten je spieren aan- en ontspant gaat het er bij Yin yoga om dat je zoveel mogelijk spieren loslaat. ‘Je richt je op het bindweefsel en de gewichten in het gebied waar je de rek voelt’.</a:t>
            </a:r>
          </a:p>
          <a:p>
            <a:pPr algn="l"/>
            <a:endParaRPr lang="nl-NL" sz="1400" b="0" i="0" dirty="0">
              <a:solidFill>
                <a:srgbClr val="202124"/>
              </a:solidFill>
              <a:effectLst/>
            </a:endParaRPr>
          </a:p>
          <a:p>
            <a:pPr algn="l"/>
            <a:r>
              <a:rPr lang="nl-NL" sz="1400" b="1" dirty="0">
                <a:solidFill>
                  <a:srgbClr val="202124"/>
                </a:solidFill>
              </a:rPr>
              <a:t>Wat is </a:t>
            </a:r>
            <a:r>
              <a:rPr lang="nl-NL" sz="1400" b="1" dirty="0" err="1">
                <a:solidFill>
                  <a:srgbClr val="202124"/>
                </a:solidFill>
              </a:rPr>
              <a:t>Vinyasa</a:t>
            </a:r>
            <a:r>
              <a:rPr lang="nl-NL" sz="1400" b="1" dirty="0">
                <a:solidFill>
                  <a:srgbClr val="202124"/>
                </a:solidFill>
              </a:rPr>
              <a:t> Yoga?</a:t>
            </a:r>
          </a:p>
          <a:p>
            <a:pPr algn="l"/>
            <a:r>
              <a:rPr lang="nl-NL" sz="1400" b="0" i="0" dirty="0" err="1">
                <a:solidFill>
                  <a:srgbClr val="202124"/>
                </a:solidFill>
                <a:effectLst/>
              </a:rPr>
              <a:t>Vinyasa</a:t>
            </a:r>
            <a:r>
              <a:rPr lang="nl-NL" sz="1400" b="0" i="0" dirty="0">
                <a:solidFill>
                  <a:srgbClr val="202124"/>
                </a:solidFill>
                <a:effectLst/>
              </a:rPr>
              <a:t> yoga is een van de meest voorkomende yogastijlen en wordt ook wel Flow/ Power Yoga genoemd. Het is een dynamische vorm in combinatie met je ademhaling. Je doet achter elkaar ‘een flow’ aan yogahoudingen op de beweging van je ademhaling.</a:t>
            </a:r>
          </a:p>
          <a:p>
            <a:pPr algn="l"/>
            <a:r>
              <a:rPr lang="nl-NL" sz="1400" b="0" i="0" dirty="0">
                <a:solidFill>
                  <a:srgbClr val="202124"/>
                </a:solidFill>
                <a:effectLst/>
              </a:rPr>
              <a:t> De oefeningen vloeien als het ware in elkaar over. </a:t>
            </a:r>
            <a:r>
              <a:rPr lang="nl-NL" sz="1400" b="0" i="0" dirty="0" err="1">
                <a:solidFill>
                  <a:srgbClr val="202124"/>
                </a:solidFill>
                <a:effectLst/>
              </a:rPr>
              <a:t>Vinyasa</a:t>
            </a:r>
            <a:r>
              <a:rPr lang="nl-NL" sz="1400" b="0" i="0" dirty="0">
                <a:solidFill>
                  <a:srgbClr val="202124"/>
                </a:solidFill>
                <a:effectLst/>
              </a:rPr>
              <a:t> betekent dan ook letterlijk ‘dingen in de juiste volgorde zetten’ en ‘verbinding van beweging en ademhaling’.</a:t>
            </a:r>
          </a:p>
          <a:p>
            <a:pPr algn="l"/>
            <a:endParaRPr lang="nl-NL" sz="1400" b="0" i="0" dirty="0">
              <a:solidFill>
                <a:srgbClr val="202124"/>
              </a:solidFill>
              <a:effectLst/>
            </a:endParaRPr>
          </a:p>
          <a:p>
            <a:r>
              <a:rPr lang="nl-NL" sz="1400" b="0" i="0" dirty="0" err="1">
                <a:solidFill>
                  <a:srgbClr val="202124"/>
                </a:solidFill>
                <a:effectLst/>
              </a:rPr>
              <a:t>Vinyasa</a:t>
            </a:r>
            <a:r>
              <a:rPr lang="nl-NL" sz="1400" b="0" i="0" dirty="0">
                <a:solidFill>
                  <a:srgbClr val="202124"/>
                </a:solidFill>
                <a:effectLst/>
              </a:rPr>
              <a:t> yoga is een actieve vorm van yoga en valt daarom onder yang yoga. </a:t>
            </a:r>
            <a:r>
              <a:rPr lang="nl-NL" sz="1400" dirty="0"/>
              <a:t>‘Het bindweefsel en de gewrichten zijn yin, omdat ze stijf en niet elastisch zijn. De spieren zijn yang: elastisch en zacht.’ De begrippen yin en yang zijn overal op toe te passen. Yang staat voor het extraverte, het veranderlijke en beweeglijke. Yin vertegenwoordigt het introverte, stabiele en onbeweeglijke. Zo zijn aarde en het donker yin, en lucht en licht yang. Yang sporten richten zich dus op de kracht van de spieren. ‘Het is echter niet de spierkracht die ons fit maakt,’. ‘Het gaat juist om de flexibiliteit van de gewrichten en het bindweefsel.</a:t>
            </a:r>
          </a:p>
          <a:p>
            <a:pPr algn="l"/>
            <a:endParaRPr lang="nl-NL" sz="1400" b="0" i="0" dirty="0">
              <a:solidFill>
                <a:srgbClr val="202124"/>
              </a:solidFill>
              <a:effectLst/>
            </a:endParaRPr>
          </a:p>
        </p:txBody>
      </p:sp>
      <p:pic>
        <p:nvPicPr>
          <p:cNvPr id="14" name="Afbeelding 13">
            <a:extLst>
              <a:ext uri="{FF2B5EF4-FFF2-40B4-BE49-F238E27FC236}">
                <a16:creationId xmlns:a16="http://schemas.microsoft.com/office/drawing/2014/main" id="{ECB3AE96-8986-4D48-82FD-36650D28E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9103" y="280956"/>
            <a:ext cx="1695136" cy="1778336"/>
          </a:xfrm>
          <a:prstGeom prst="rect">
            <a:avLst/>
          </a:prstGeom>
        </p:spPr>
      </p:pic>
      <p:sp>
        <p:nvSpPr>
          <p:cNvPr id="5" name="Rechthoek: afgeronde hoeken 4">
            <a:extLst>
              <a:ext uri="{FF2B5EF4-FFF2-40B4-BE49-F238E27FC236}">
                <a16:creationId xmlns:a16="http://schemas.microsoft.com/office/drawing/2014/main" id="{946A810B-0DDA-484E-B7C1-90542D35943D}"/>
              </a:ext>
            </a:extLst>
          </p:cNvPr>
          <p:cNvSpPr/>
          <p:nvPr/>
        </p:nvSpPr>
        <p:spPr>
          <a:xfrm>
            <a:off x="9687947" y="-20209"/>
            <a:ext cx="2339216" cy="6858000"/>
          </a:xfrm>
          <a:prstGeom prst="roundRect">
            <a:avLst/>
          </a:prstGeom>
          <a:solidFill>
            <a:srgbClr val="740EE4">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1400" dirty="0">
              <a:solidFill>
                <a:schemeClr val="tx1"/>
              </a:solidFill>
            </a:endParaRPr>
          </a:p>
          <a:p>
            <a:r>
              <a:rPr lang="nl-NL" sz="1400" b="1" dirty="0">
                <a:solidFill>
                  <a:schemeClr val="tx1"/>
                </a:solidFill>
              </a:rPr>
              <a:t>Hoe effectief is yoga?</a:t>
            </a:r>
          </a:p>
          <a:p>
            <a:endParaRPr lang="nl-NL" sz="1400" dirty="0">
              <a:solidFill>
                <a:schemeClr val="tx1"/>
              </a:solidFill>
            </a:endParaRPr>
          </a:p>
          <a:p>
            <a:r>
              <a:rPr lang="nl-NL" sz="1200" dirty="0">
                <a:solidFill>
                  <a:schemeClr val="tx1"/>
                </a:solidFill>
              </a:rPr>
              <a:t>De uitkomst: yoga scoort vergelijkbaar of beter dan andere sporten op </a:t>
            </a:r>
          </a:p>
          <a:p>
            <a:r>
              <a:rPr lang="nl-NL" sz="1200" dirty="0">
                <a:solidFill>
                  <a:schemeClr val="tx1"/>
                </a:solidFill>
              </a:rPr>
              <a:t>vermindering van angst en stress, een betere balans, minder vermoeidheid, </a:t>
            </a:r>
          </a:p>
          <a:p>
            <a:r>
              <a:rPr lang="nl-NL" sz="1200" dirty="0">
                <a:solidFill>
                  <a:schemeClr val="tx1"/>
                </a:solidFill>
              </a:rPr>
              <a:t>een beter humeur, minder pijn, verlaging van het cholesterolgehalte en </a:t>
            </a:r>
          </a:p>
          <a:p>
            <a:r>
              <a:rPr lang="nl-NL" sz="1200" dirty="0">
                <a:solidFill>
                  <a:schemeClr val="tx1"/>
                </a:solidFill>
              </a:rPr>
              <a:t>een betere kwaliteit van leven op sociaal gebied en op het werk.</a:t>
            </a: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a:p>
            <a:endParaRPr lang="nl-NL" sz="1200" dirty="0">
              <a:solidFill>
                <a:schemeClr val="tx1"/>
              </a:solidFill>
            </a:endParaRPr>
          </a:p>
        </p:txBody>
      </p:sp>
      <p:sp>
        <p:nvSpPr>
          <p:cNvPr id="6" name="Tijdelijke aanduiding voor dianummer 5">
            <a:extLst>
              <a:ext uri="{FF2B5EF4-FFF2-40B4-BE49-F238E27FC236}">
                <a16:creationId xmlns:a16="http://schemas.microsoft.com/office/drawing/2014/main" id="{DC34A62A-A6F8-4552-A0B0-3504844EB76E}"/>
              </a:ext>
            </a:extLst>
          </p:cNvPr>
          <p:cNvSpPr>
            <a:spLocks noGrp="1"/>
          </p:cNvSpPr>
          <p:nvPr>
            <p:ph type="sldNum" sz="quarter" idx="12"/>
          </p:nvPr>
        </p:nvSpPr>
        <p:spPr/>
        <p:txBody>
          <a:bodyPr/>
          <a:lstStyle/>
          <a:p>
            <a:fld id="{CD56C90F-E6A4-4114-B5AD-1EBEDEF47BDA}" type="slidenum">
              <a:rPr lang="es-ES" smtClean="0"/>
              <a:t>6</a:t>
            </a:fld>
            <a:endParaRPr lang="es-ES"/>
          </a:p>
        </p:txBody>
      </p:sp>
      <p:pic>
        <p:nvPicPr>
          <p:cNvPr id="2" name="Afbeelding 1">
            <a:extLst>
              <a:ext uri="{FF2B5EF4-FFF2-40B4-BE49-F238E27FC236}">
                <a16:creationId xmlns:a16="http://schemas.microsoft.com/office/drawing/2014/main" id="{C33768D5-AE16-4843-86EB-3C2C54D7F6A3}"/>
              </a:ext>
            </a:extLst>
          </p:cNvPr>
          <p:cNvPicPr>
            <a:picLocks noChangeAspect="1"/>
          </p:cNvPicPr>
          <p:nvPr/>
        </p:nvPicPr>
        <p:blipFill>
          <a:blip r:embed="rId3"/>
          <a:stretch>
            <a:fillRect/>
          </a:stretch>
        </p:blipFill>
        <p:spPr>
          <a:xfrm>
            <a:off x="10141331" y="3140968"/>
            <a:ext cx="1412391" cy="1057930"/>
          </a:xfrm>
          <a:prstGeom prst="rect">
            <a:avLst/>
          </a:prstGeom>
        </p:spPr>
      </p:pic>
      <p:pic>
        <p:nvPicPr>
          <p:cNvPr id="3" name="Afbeelding 2">
            <a:extLst>
              <a:ext uri="{FF2B5EF4-FFF2-40B4-BE49-F238E27FC236}">
                <a16:creationId xmlns:a16="http://schemas.microsoft.com/office/drawing/2014/main" id="{0E6A6398-FD9F-45FB-B54E-EEAFD79C32D9}"/>
              </a:ext>
            </a:extLst>
          </p:cNvPr>
          <p:cNvPicPr>
            <a:picLocks noChangeAspect="1"/>
          </p:cNvPicPr>
          <p:nvPr/>
        </p:nvPicPr>
        <p:blipFill>
          <a:blip r:embed="rId4"/>
          <a:stretch>
            <a:fillRect/>
          </a:stretch>
        </p:blipFill>
        <p:spPr>
          <a:xfrm>
            <a:off x="10141331" y="4842534"/>
            <a:ext cx="1520148" cy="1138644"/>
          </a:xfrm>
          <a:prstGeom prst="rect">
            <a:avLst/>
          </a:prstGeom>
        </p:spPr>
      </p:pic>
    </p:spTree>
    <p:extLst>
      <p:ext uri="{BB962C8B-B14F-4D97-AF65-F5344CB8AC3E}">
        <p14:creationId xmlns:p14="http://schemas.microsoft.com/office/powerpoint/2010/main" val="214878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85E1BDC-A9B0-4A87-82E3-F3187F69A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0990C621-3B8B-4820-8328-D47EF7CE8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C1A2385B-1D2A-4E17-84FA-6CB7F0AAE4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77" name="Rectangle 76">
            <a:extLst>
              <a:ext uri="{FF2B5EF4-FFF2-40B4-BE49-F238E27FC236}">
                <a16:creationId xmlns:a16="http://schemas.microsoft.com/office/drawing/2014/main" id="{5E791F2F-79DB-4CC0-9FA1-001E3E91E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Tabel 7">
            <a:extLst>
              <a:ext uri="{FF2B5EF4-FFF2-40B4-BE49-F238E27FC236}">
                <a16:creationId xmlns:a16="http://schemas.microsoft.com/office/drawing/2014/main" id="{685A3820-DD47-4B6B-8D35-163156880BE4}"/>
              </a:ext>
            </a:extLst>
          </p:cNvPr>
          <p:cNvGraphicFramePr>
            <a:graphicFrameLocks noGrp="1"/>
          </p:cNvGraphicFramePr>
          <p:nvPr>
            <p:extLst>
              <p:ext uri="{D42A27DB-BD31-4B8C-83A1-F6EECF244321}">
                <p14:modId xmlns:p14="http://schemas.microsoft.com/office/powerpoint/2010/main" val="198484101"/>
              </p:ext>
            </p:extLst>
          </p:nvPr>
        </p:nvGraphicFramePr>
        <p:xfrm>
          <a:off x="682432" y="1057739"/>
          <a:ext cx="10918578" cy="5650154"/>
        </p:xfrm>
        <a:graphic>
          <a:graphicData uri="http://schemas.openxmlformats.org/drawingml/2006/table">
            <a:tbl>
              <a:tblPr firstRow="1" bandRow="1">
                <a:tableStyleId>{5C22544A-7EE6-4342-B048-85BDC9FD1C3A}</a:tableStyleId>
              </a:tblPr>
              <a:tblGrid>
                <a:gridCol w="1393597">
                  <a:extLst>
                    <a:ext uri="{9D8B030D-6E8A-4147-A177-3AD203B41FA5}">
                      <a16:colId xmlns:a16="http://schemas.microsoft.com/office/drawing/2014/main" val="1994896903"/>
                    </a:ext>
                  </a:extLst>
                </a:gridCol>
                <a:gridCol w="1355675">
                  <a:extLst>
                    <a:ext uri="{9D8B030D-6E8A-4147-A177-3AD203B41FA5}">
                      <a16:colId xmlns:a16="http://schemas.microsoft.com/office/drawing/2014/main" val="1059900046"/>
                    </a:ext>
                  </a:extLst>
                </a:gridCol>
                <a:gridCol w="1800200">
                  <a:extLst>
                    <a:ext uri="{9D8B030D-6E8A-4147-A177-3AD203B41FA5}">
                      <a16:colId xmlns:a16="http://schemas.microsoft.com/office/drawing/2014/main" val="1558569196"/>
                    </a:ext>
                  </a:extLst>
                </a:gridCol>
                <a:gridCol w="1744463">
                  <a:extLst>
                    <a:ext uri="{9D8B030D-6E8A-4147-A177-3AD203B41FA5}">
                      <a16:colId xmlns:a16="http://schemas.microsoft.com/office/drawing/2014/main" val="2981496675"/>
                    </a:ext>
                  </a:extLst>
                </a:gridCol>
                <a:gridCol w="1633447">
                  <a:extLst>
                    <a:ext uri="{9D8B030D-6E8A-4147-A177-3AD203B41FA5}">
                      <a16:colId xmlns:a16="http://schemas.microsoft.com/office/drawing/2014/main" val="119293665"/>
                    </a:ext>
                  </a:extLst>
                </a:gridCol>
                <a:gridCol w="1590642">
                  <a:extLst>
                    <a:ext uri="{9D8B030D-6E8A-4147-A177-3AD203B41FA5}">
                      <a16:colId xmlns:a16="http://schemas.microsoft.com/office/drawing/2014/main" val="1301085542"/>
                    </a:ext>
                  </a:extLst>
                </a:gridCol>
                <a:gridCol w="1400554">
                  <a:extLst>
                    <a:ext uri="{9D8B030D-6E8A-4147-A177-3AD203B41FA5}">
                      <a16:colId xmlns:a16="http://schemas.microsoft.com/office/drawing/2014/main" val="1322253201"/>
                    </a:ext>
                  </a:extLst>
                </a:gridCol>
              </a:tblGrid>
              <a:tr h="583581">
                <a:tc>
                  <a:txBody>
                    <a:bodyPr/>
                    <a:lstStyle/>
                    <a:p>
                      <a:endParaRPr lang="es-ES" sz="1200" dirty="0"/>
                    </a:p>
                  </a:txBody>
                  <a:tcPr marL="59116" marR="59116" marT="29558" marB="29558"/>
                </a:tc>
                <a:tc>
                  <a:txBody>
                    <a:bodyPr/>
                    <a:lstStyle/>
                    <a:p>
                      <a:r>
                        <a:rPr lang="nl-NL" sz="1200" dirty="0"/>
                        <a:t> Aankomst</a:t>
                      </a:r>
                      <a:endParaRPr lang="es-ES" sz="1200" dirty="0"/>
                    </a:p>
                  </a:txBody>
                  <a:tcPr marL="59116" marR="59116" marT="29558" marB="29558"/>
                </a:tc>
                <a:tc>
                  <a:txBody>
                    <a:bodyPr/>
                    <a:lstStyle/>
                    <a:p>
                      <a:r>
                        <a:rPr lang="nl-NL" sz="1200" dirty="0"/>
                        <a:t>Dag 1</a:t>
                      </a:r>
                    </a:p>
                    <a:p>
                      <a:r>
                        <a:rPr lang="nl-NL" sz="1200" dirty="0"/>
                        <a:t>Thema</a:t>
                      </a:r>
                    </a:p>
                    <a:p>
                      <a:r>
                        <a:rPr lang="nl-NL" sz="1200" dirty="0"/>
                        <a:t> -gezondheid-</a:t>
                      </a:r>
                      <a:endParaRPr lang="es-ES" sz="1200" dirty="0"/>
                    </a:p>
                  </a:txBody>
                  <a:tcPr marL="59116" marR="59116" marT="29558" marB="29558">
                    <a:solidFill>
                      <a:srgbClr val="FD515D"/>
                    </a:solidFill>
                  </a:tcPr>
                </a:tc>
                <a:tc>
                  <a:txBody>
                    <a:bodyPr/>
                    <a:lstStyle/>
                    <a:p>
                      <a:r>
                        <a:rPr lang="nl-NL" sz="1200" dirty="0"/>
                        <a:t>Dag 2</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Thema</a:t>
                      </a:r>
                      <a:endParaRPr lang="es-E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t>  -</a:t>
                      </a:r>
                      <a:r>
                        <a:rPr lang="es-ES" sz="1200" dirty="0" err="1"/>
                        <a:t>gedrag</a:t>
                      </a:r>
                      <a:r>
                        <a:rPr lang="es-ES" sz="1200" dirty="0"/>
                        <a:t>-</a:t>
                      </a:r>
                    </a:p>
                  </a:txBody>
                  <a:tcPr marL="59116" marR="59116" marT="29558" marB="29558">
                    <a:solidFill>
                      <a:schemeClr val="accent6">
                        <a:lumMod val="60000"/>
                        <a:lumOff val="40000"/>
                      </a:schemeClr>
                    </a:solidFill>
                  </a:tcPr>
                </a:tc>
                <a:tc>
                  <a:txBody>
                    <a:bodyPr/>
                    <a:lstStyle/>
                    <a:p>
                      <a:r>
                        <a:rPr lang="nl-NL" sz="1200" dirty="0"/>
                        <a:t>Dag 3</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Thema</a:t>
                      </a:r>
                      <a:endParaRPr lang="es-ES" sz="1200" dirty="0"/>
                    </a:p>
                    <a:p>
                      <a:r>
                        <a:rPr lang="es-ES" sz="1200" dirty="0"/>
                        <a:t> -</a:t>
                      </a:r>
                      <a:r>
                        <a:rPr lang="es-ES" sz="1200" dirty="0" err="1"/>
                        <a:t>geest</a:t>
                      </a:r>
                      <a:r>
                        <a:rPr lang="es-ES" sz="1200" dirty="0"/>
                        <a:t>-</a:t>
                      </a:r>
                    </a:p>
                  </a:txBody>
                  <a:tcPr marL="59116" marR="59116" marT="29558" marB="29558">
                    <a:solidFill>
                      <a:srgbClr val="F8106E"/>
                    </a:solidFill>
                  </a:tcPr>
                </a:tc>
                <a:tc>
                  <a:txBody>
                    <a:bodyPr/>
                    <a:lstStyle/>
                    <a:p>
                      <a:r>
                        <a:rPr lang="nl-NL" sz="1200" dirty="0"/>
                        <a:t>Dag 4</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Thema</a:t>
                      </a:r>
                      <a:endParaRPr lang="es-ES" sz="1200" dirty="0"/>
                    </a:p>
                    <a:p>
                      <a:r>
                        <a:rPr lang="es-ES" sz="1200" dirty="0"/>
                        <a:t>-</a:t>
                      </a:r>
                      <a:r>
                        <a:rPr lang="es-ES" sz="1200" dirty="0" err="1"/>
                        <a:t>gevoel</a:t>
                      </a:r>
                      <a:r>
                        <a:rPr lang="es-ES" sz="1200" dirty="0"/>
                        <a:t>-</a:t>
                      </a:r>
                    </a:p>
                  </a:txBody>
                  <a:tcPr marL="59116" marR="59116" marT="29558" marB="29558">
                    <a:solidFill>
                      <a:schemeClr val="accent4">
                        <a:lumMod val="40000"/>
                        <a:lumOff val="60000"/>
                      </a:schemeClr>
                    </a:solidFill>
                  </a:tcPr>
                </a:tc>
                <a:tc>
                  <a:txBody>
                    <a:bodyPr/>
                    <a:lstStyle/>
                    <a:p>
                      <a:r>
                        <a:rPr lang="nl-NL" sz="1200" dirty="0"/>
                        <a:t>Vertrek </a:t>
                      </a:r>
                      <a:endParaRPr lang="es-ES" sz="1200" dirty="0"/>
                    </a:p>
                  </a:txBody>
                  <a:tcPr marL="59116" marR="59116" marT="29558" marB="29558"/>
                </a:tc>
                <a:extLst>
                  <a:ext uri="{0D108BD9-81ED-4DB2-BD59-A6C34878D82A}">
                    <a16:rowId xmlns:a16="http://schemas.microsoft.com/office/drawing/2014/main" val="1768944773"/>
                  </a:ext>
                </a:extLst>
              </a:tr>
              <a:tr h="440545">
                <a:tc>
                  <a:txBody>
                    <a:bodyPr/>
                    <a:lstStyle/>
                    <a:p>
                      <a:r>
                        <a:rPr lang="nl-NL" sz="1400" dirty="0"/>
                        <a:t>08:30-10:00</a:t>
                      </a:r>
                      <a:endParaRPr lang="pl-PL" sz="1400" dirty="0"/>
                    </a:p>
                  </a:txBody>
                  <a:tcPr marL="59116" marR="59116" marT="29558" marB="29558"/>
                </a:tc>
                <a:tc>
                  <a:txBody>
                    <a:bodyPr/>
                    <a:lstStyle/>
                    <a:p>
                      <a:r>
                        <a:rPr lang="nl-NL" sz="1100" dirty="0"/>
                        <a:t>Vraag naar de mogelijkheden </a:t>
                      </a:r>
                      <a:r>
                        <a:rPr lang="nl-NL" sz="1100" dirty="0" err="1"/>
                        <a:t>ivm</a:t>
                      </a:r>
                      <a:r>
                        <a:rPr lang="nl-NL" sz="1100" dirty="0"/>
                        <a:t> aankomsttijden</a:t>
                      </a:r>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ontbijt</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ontbijt</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ontbijt</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ontbijt</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Vraag naar de mogelijkheden </a:t>
                      </a:r>
                      <a:r>
                        <a:rPr lang="nl-NL" sz="1100" dirty="0" err="1"/>
                        <a:t>ivm</a:t>
                      </a:r>
                      <a:r>
                        <a:rPr lang="nl-NL" sz="1100" dirty="0"/>
                        <a:t> vertrektijden</a:t>
                      </a:r>
                      <a:endParaRPr lang="es-ES" sz="1100" dirty="0"/>
                    </a:p>
                    <a:p>
                      <a:endParaRPr lang="es-ES" sz="1100" dirty="0"/>
                    </a:p>
                  </a:txBody>
                  <a:tcPr marL="59116" marR="59116" marT="29558" marB="29558"/>
                </a:tc>
                <a:extLst>
                  <a:ext uri="{0D108BD9-81ED-4DB2-BD59-A6C34878D82A}">
                    <a16:rowId xmlns:a16="http://schemas.microsoft.com/office/drawing/2014/main" val="3226737916"/>
                  </a:ext>
                </a:extLst>
              </a:tr>
              <a:tr h="5999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t>10u-1</a:t>
                      </a:r>
                      <a:r>
                        <a:rPr lang="nl-NL" sz="1400" dirty="0"/>
                        <a:t>1:30</a:t>
                      </a:r>
                      <a:r>
                        <a:rPr lang="pl-PL" sz="1400" dirty="0"/>
                        <a:t>u</a:t>
                      </a:r>
                    </a:p>
                    <a:p>
                      <a:endParaRPr lang="es-ES" sz="1400" dirty="0"/>
                    </a:p>
                  </a:txBody>
                  <a:tcPr marL="59116" marR="59116" marT="29558" marB="29558"/>
                </a:tc>
                <a:tc>
                  <a:txBody>
                    <a:bodyPr/>
                    <a:lstStyle/>
                    <a:p>
                      <a:endParaRPr lang="es-ES" sz="1100" dirty="0"/>
                    </a:p>
                  </a:txBody>
                  <a:tcPr marL="59116" marR="59116" marT="29558" marB="29558"/>
                </a:tc>
                <a:tc>
                  <a:txBody>
                    <a:bodyPr/>
                    <a:lstStyle/>
                    <a:p>
                      <a:r>
                        <a:rPr lang="nl-NL" sz="1100" dirty="0"/>
                        <a:t>Meditatie aansluitend  </a:t>
                      </a:r>
                      <a:r>
                        <a:rPr lang="nl-NL" sz="1100" dirty="0" err="1"/>
                        <a:t>vinyasa</a:t>
                      </a:r>
                      <a:r>
                        <a:rPr lang="nl-NL" sz="1100" dirty="0"/>
                        <a:t> yoga</a:t>
                      </a:r>
                      <a:endParaRPr lang="es-ES" sz="1100" dirty="0"/>
                    </a:p>
                  </a:txBody>
                  <a:tcPr marL="59116" marR="59116" marT="29558" marB="29558"/>
                </a:tc>
                <a:tc>
                  <a:txBody>
                    <a:bodyPr/>
                    <a:lstStyle/>
                    <a:p>
                      <a:r>
                        <a:rPr lang="nl-NL" sz="1100" dirty="0"/>
                        <a:t>Meditatie aansluitend </a:t>
                      </a:r>
                      <a:r>
                        <a:rPr lang="nl-NL" sz="1100" dirty="0" err="1"/>
                        <a:t>vinyasa</a:t>
                      </a:r>
                      <a:r>
                        <a:rPr lang="nl-NL" sz="1100" dirty="0"/>
                        <a:t> yoga</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Meditatie aansluitend </a:t>
                      </a:r>
                      <a:r>
                        <a:rPr lang="nl-NL" sz="1100" dirty="0" err="1"/>
                        <a:t>vinyasa</a:t>
                      </a:r>
                      <a:r>
                        <a:rPr lang="nl-NL" sz="1100" dirty="0"/>
                        <a:t> yoga</a:t>
                      </a:r>
                      <a:endParaRPr lang="es-ES" sz="1100" dirty="0"/>
                    </a:p>
                    <a:p>
                      <a:endParaRPr lang="es-ES" sz="1100" dirty="0"/>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dirty="0"/>
                        <a:t>Meditatie aansluitend </a:t>
                      </a:r>
                      <a:r>
                        <a:rPr lang="nl-NL" sz="1100" dirty="0" err="1"/>
                        <a:t>vinyasa</a:t>
                      </a:r>
                      <a:r>
                        <a:rPr lang="nl-NL" sz="1100" dirty="0"/>
                        <a:t> yoga</a:t>
                      </a:r>
                      <a:endParaRPr lang="es-ES" sz="1100" dirty="0"/>
                    </a:p>
                    <a:p>
                      <a:endParaRPr lang="es-ES" sz="1100" dirty="0"/>
                    </a:p>
                  </a:txBody>
                  <a:tcPr marL="59116" marR="59116" marT="29558" marB="29558"/>
                </a:tc>
                <a:tc>
                  <a:txBody>
                    <a:bodyPr/>
                    <a:lstStyle/>
                    <a:p>
                      <a:endParaRPr lang="es-ES" sz="1100" dirty="0"/>
                    </a:p>
                  </a:txBody>
                  <a:tcPr marL="59116" marR="59116" marT="29558" marB="29558"/>
                </a:tc>
                <a:extLst>
                  <a:ext uri="{0D108BD9-81ED-4DB2-BD59-A6C34878D82A}">
                    <a16:rowId xmlns:a16="http://schemas.microsoft.com/office/drawing/2014/main" val="2623154512"/>
                  </a:ext>
                </a:extLst>
              </a:tr>
              <a:tr h="527495">
                <a:tc>
                  <a:txBody>
                    <a:bodyPr/>
                    <a:lstStyle/>
                    <a:p>
                      <a:r>
                        <a:rPr lang="nl-NL" sz="1400" dirty="0"/>
                        <a:t>11:45-13:00</a:t>
                      </a:r>
                      <a:endParaRPr lang="es-ES" sz="1400" dirty="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r>
                        <a:rPr lang="nl-NL" sz="1100" dirty="0"/>
                        <a:t>massage ( 2 p. 30 min pp)</a:t>
                      </a:r>
                      <a:endParaRPr lang="es-ES" sz="1100" kern="1200" dirty="0">
                        <a:solidFill>
                          <a:schemeClr val="dk1"/>
                        </a:solidFill>
                        <a:latin typeface="+mn-lt"/>
                        <a:ea typeface="+mn-ea"/>
                        <a:cs typeface="+mn-cs"/>
                      </a:endParaRPr>
                    </a:p>
                  </a:txBody>
                  <a:tcPr marL="59116" marR="59116" marT="29558" marB="29558"/>
                </a:tc>
                <a:tc>
                  <a:txBody>
                    <a:bodyPr/>
                    <a:lstStyle/>
                    <a:p>
                      <a:r>
                        <a:rPr lang="nl-NL" sz="1100" dirty="0"/>
                        <a:t>massage ( 2 p. 30 min pp</a:t>
                      </a:r>
                      <a:endParaRPr lang="es-ES" sz="1100" kern="1200" dirty="0">
                        <a:solidFill>
                          <a:schemeClr val="dk1"/>
                        </a:solidFill>
                        <a:latin typeface="+mn-lt"/>
                        <a:ea typeface="+mn-ea"/>
                        <a:cs typeface="+mn-cs"/>
                      </a:endParaRPr>
                    </a:p>
                  </a:txBody>
                  <a:tcPr marL="59116" marR="59116" marT="29558" marB="29558"/>
                </a:tc>
                <a:tc>
                  <a:txBody>
                    <a:bodyPr/>
                    <a:lstStyle/>
                    <a:p>
                      <a:r>
                        <a:rPr lang="nl-NL" sz="1100" dirty="0"/>
                        <a:t>massage ( 2 p. 30 min pp</a:t>
                      </a:r>
                      <a:endParaRPr lang="es-ES" sz="1100" kern="1200" dirty="0">
                        <a:solidFill>
                          <a:schemeClr val="dk1"/>
                        </a:solidFill>
                        <a:latin typeface="+mn-lt"/>
                        <a:ea typeface="+mn-ea"/>
                        <a:cs typeface="+mn-cs"/>
                      </a:endParaRPr>
                    </a:p>
                  </a:txBody>
                  <a:tcPr marL="59116" marR="59116" marT="29558" marB="29558"/>
                </a:tc>
                <a:tc>
                  <a:txBody>
                    <a:bodyPr/>
                    <a:lstStyle/>
                    <a:p>
                      <a:r>
                        <a:rPr lang="nl-NL" sz="1100" dirty="0"/>
                        <a:t>massage ( 2 p. 30 min pp</a:t>
                      </a:r>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3765811990"/>
                  </a:ext>
                </a:extLst>
              </a:tr>
              <a:tr h="5274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t>13u30-14u30</a:t>
                      </a:r>
                    </a:p>
                    <a:p>
                      <a:endParaRPr lang="es-ES" sz="1400" dirty="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Lunchen</a:t>
                      </a:r>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lunchen</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Lunchen in de bergen</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lunchen</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95244296"/>
                  </a:ext>
                </a:extLst>
              </a:tr>
              <a:tr h="303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t>1</a:t>
                      </a:r>
                      <a:r>
                        <a:rPr lang="nl-NL" sz="1400" dirty="0"/>
                        <a:t>4:30</a:t>
                      </a:r>
                      <a:r>
                        <a:rPr lang="pl-PL" sz="1400" dirty="0"/>
                        <a:t>-16</a:t>
                      </a:r>
                      <a:r>
                        <a:rPr lang="nl-NL" sz="1400" dirty="0"/>
                        <a:t>:30</a:t>
                      </a:r>
                      <a:endParaRPr lang="pl-PL" sz="1400" dirty="0"/>
                    </a:p>
                    <a:p>
                      <a:endParaRPr lang="es-ES" sz="1400" dirty="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r>
                        <a:rPr lang="nl-BE" sz="1100" dirty="0" err="1"/>
                        <a:t>Zentangle</a:t>
                      </a:r>
                      <a:r>
                        <a:rPr lang="nl-BE" sz="1100" dirty="0"/>
                        <a:t>®</a:t>
                      </a:r>
                      <a:r>
                        <a:rPr lang="en-US" sz="1100" dirty="0"/>
                        <a:t> </a:t>
                      </a:r>
                      <a:endParaRPr lang="es-ES" sz="1100" kern="1200" dirty="0">
                        <a:solidFill>
                          <a:schemeClr val="dk1"/>
                        </a:solidFill>
                        <a:latin typeface="+mn-lt"/>
                        <a:ea typeface="+mn-ea"/>
                        <a:cs typeface="+mn-cs"/>
                      </a:endParaRPr>
                    </a:p>
                  </a:txBody>
                  <a:tcPr marL="59116" marR="59116" marT="29558" marB="29558"/>
                </a:tc>
                <a:tc>
                  <a:txBody>
                    <a:bodyPr/>
                    <a:lstStyle/>
                    <a:p>
                      <a:r>
                        <a:rPr lang="nl-BE" sz="1100" dirty="0" err="1"/>
                        <a:t>Zentangle</a:t>
                      </a:r>
                      <a:r>
                        <a:rPr lang="nl-BE" sz="1100" dirty="0"/>
                        <a:t>®</a:t>
                      </a:r>
                      <a:r>
                        <a:rPr lang="en-US" sz="1100" dirty="0"/>
                        <a:t> </a:t>
                      </a:r>
                      <a:endParaRPr lang="es-ES" sz="1100" kern="1200" dirty="0">
                        <a:solidFill>
                          <a:schemeClr val="dk1"/>
                        </a:solidFill>
                        <a:latin typeface="+mn-lt"/>
                        <a:ea typeface="+mn-ea"/>
                        <a:cs typeface="+mn-cs"/>
                      </a:endParaRPr>
                    </a:p>
                  </a:txBody>
                  <a:tcPr marL="59116" marR="59116" marT="29558" marB="29558"/>
                </a:tc>
                <a:tc>
                  <a:txBody>
                    <a:bodyPr/>
                    <a:lstStyle/>
                    <a:p>
                      <a:r>
                        <a:rPr lang="nl-BE" sz="1100" dirty="0" err="1"/>
                        <a:t>Zentangle</a:t>
                      </a:r>
                      <a:r>
                        <a:rPr lang="nl-BE" sz="1100" dirty="0"/>
                        <a:t>®</a:t>
                      </a:r>
                      <a:r>
                        <a:rPr lang="en-US" sz="1100" dirty="0"/>
                        <a:t> </a:t>
                      </a:r>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100" dirty="0" err="1"/>
                        <a:t>Zentangle</a:t>
                      </a:r>
                      <a:r>
                        <a:rPr lang="nl-BE" sz="1100" dirty="0"/>
                        <a:t>®</a:t>
                      </a:r>
                      <a:r>
                        <a:rPr lang="en-US" sz="1100" dirty="0"/>
                        <a:t> </a:t>
                      </a:r>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2371929396"/>
                  </a:ext>
                </a:extLst>
              </a:tr>
              <a:tr h="341036">
                <a:tc>
                  <a:txBody>
                    <a:bodyPr/>
                    <a:lstStyle/>
                    <a:p>
                      <a:r>
                        <a:rPr lang="nl-NL" sz="1400" dirty="0"/>
                        <a:t>16:30-18:30</a:t>
                      </a:r>
                      <a:endParaRPr lang="es-ES" sz="1400" dirty="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tijd/wandel + coach moment</a:t>
                      </a:r>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Marokkaans theehuis</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tijd/wandel+ coach moment</a:t>
                      </a:r>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Vrije tijd/wandel+ coach moment</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2974860229"/>
                  </a:ext>
                </a:extLst>
              </a:tr>
              <a:tr h="341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dirty="0"/>
                        <a:t>1</a:t>
                      </a:r>
                      <a:r>
                        <a:rPr lang="nl-NL" sz="1400" dirty="0"/>
                        <a:t>8:30</a:t>
                      </a:r>
                      <a:r>
                        <a:rPr lang="pl-PL" sz="1400" dirty="0"/>
                        <a:t>-</a:t>
                      </a:r>
                      <a:r>
                        <a:rPr lang="nl-NL" sz="1400" dirty="0"/>
                        <a:t>19:45</a:t>
                      </a:r>
                      <a:endParaRPr lang="pl-PL" sz="1400" dirty="0"/>
                    </a:p>
                    <a:p>
                      <a:endParaRPr lang="es-ES" sz="1400" dirty="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Meditatie of yin yoga?</a:t>
                      </a:r>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Meditatie of yin yoga?</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Meditatie of yin yoga?</a:t>
                      </a:r>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err="1">
                          <a:solidFill>
                            <a:schemeClr val="dk1"/>
                          </a:solidFill>
                          <a:latin typeface="+mn-lt"/>
                          <a:ea typeface="+mn-ea"/>
                          <a:cs typeface="+mn-cs"/>
                        </a:rPr>
                        <a:t>Wrap</a:t>
                      </a:r>
                      <a:r>
                        <a:rPr lang="nl-NL" sz="1100" kern="1200" dirty="0">
                          <a:solidFill>
                            <a:schemeClr val="dk1"/>
                          </a:solidFill>
                          <a:latin typeface="+mn-lt"/>
                          <a:ea typeface="+mn-ea"/>
                          <a:cs typeface="+mn-cs"/>
                        </a:rPr>
                        <a:t>-up</a:t>
                      </a:r>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776904134"/>
                  </a:ext>
                </a:extLst>
              </a:tr>
              <a:tr h="3067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400"/>
                        <a:t>20u</a:t>
                      </a:r>
                      <a:endParaRPr lang="es-ES" sz="1400"/>
                    </a:p>
                    <a:p>
                      <a:endParaRPr lang="es-ES" sz="1400"/>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a:solidFill>
                            <a:schemeClr val="dk1"/>
                          </a:solidFill>
                          <a:latin typeface="+mn-lt"/>
                          <a:ea typeface="+mn-ea"/>
                          <a:cs typeface="+mn-cs"/>
                        </a:rPr>
                        <a:t>Diner </a:t>
                      </a:r>
                      <a:endParaRPr lang="es-ES" sz="1100" kern="1200">
                        <a:solidFill>
                          <a:schemeClr val="dk1"/>
                        </a:solidFill>
                        <a:latin typeface="+mn-lt"/>
                        <a:ea typeface="+mn-ea"/>
                        <a:cs typeface="+mn-cs"/>
                      </a:endParaRPr>
                    </a:p>
                    <a:p>
                      <a:endParaRPr lang="es-ES" sz="1100" kern="120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a:solidFill>
                            <a:schemeClr val="dk1"/>
                          </a:solidFill>
                          <a:latin typeface="+mn-lt"/>
                          <a:ea typeface="+mn-ea"/>
                          <a:cs typeface="+mn-cs"/>
                        </a:rPr>
                        <a:t>Diner </a:t>
                      </a:r>
                      <a:endParaRPr lang="es-ES" sz="1100" kern="1200">
                        <a:solidFill>
                          <a:schemeClr val="dk1"/>
                        </a:solidFill>
                        <a:latin typeface="+mn-lt"/>
                        <a:ea typeface="+mn-ea"/>
                        <a:cs typeface="+mn-cs"/>
                      </a:endParaRPr>
                    </a:p>
                    <a:p>
                      <a:endParaRPr lang="es-ES" sz="1100" kern="120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Diner </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kern="1200" dirty="0">
                          <a:solidFill>
                            <a:schemeClr val="dk1"/>
                          </a:solidFill>
                          <a:latin typeface="+mn-lt"/>
                          <a:ea typeface="+mn-ea"/>
                          <a:cs typeface="+mn-cs"/>
                        </a:rPr>
                        <a:t>Diner </a:t>
                      </a:r>
                      <a:endParaRPr lang="es-ES" sz="110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3232701388"/>
                  </a:ext>
                </a:extLst>
              </a:tr>
              <a:tr h="440545">
                <a:tc>
                  <a:txBody>
                    <a:bodyPr/>
                    <a:lstStyle/>
                    <a:p>
                      <a:endParaRPr lang="es-ES" sz="2400"/>
                    </a:p>
                  </a:txBody>
                  <a:tcPr marL="59116" marR="59116" marT="29558" marB="29558"/>
                </a:tc>
                <a:tc>
                  <a:txBody>
                    <a:bodyPr/>
                    <a:lstStyle/>
                    <a:p>
                      <a:r>
                        <a:rPr lang="nl-NL" sz="1100" kern="1200" dirty="0">
                          <a:solidFill>
                            <a:schemeClr val="dk1"/>
                          </a:solidFill>
                          <a:latin typeface="+mn-lt"/>
                          <a:ea typeface="+mn-ea"/>
                          <a:cs typeface="+mn-cs"/>
                        </a:rPr>
                        <a:t>Vrije tijd, Bar of kampvuurtje</a:t>
                      </a:r>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 Bar of kampvuurtje</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 Bar of kampvuurtje</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 Bar of kampvuurtje</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r>
                        <a:rPr lang="nl-NL" sz="1100" kern="1200" dirty="0">
                          <a:solidFill>
                            <a:schemeClr val="dk1"/>
                          </a:solidFill>
                          <a:latin typeface="+mn-lt"/>
                          <a:ea typeface="+mn-ea"/>
                          <a:cs typeface="+mn-cs"/>
                        </a:rPr>
                        <a:t>Vrije tijd, Bar of kampvuurtje</a:t>
                      </a:r>
                      <a:endParaRPr lang="es-ES" sz="1100" kern="1200" dirty="0">
                        <a:solidFill>
                          <a:schemeClr val="dk1"/>
                        </a:solidFill>
                        <a:latin typeface="+mn-lt"/>
                        <a:ea typeface="+mn-ea"/>
                        <a:cs typeface="+mn-cs"/>
                      </a:endParaRPr>
                    </a:p>
                    <a:p>
                      <a:endParaRPr lang="es-ES" sz="1100" kern="1200" dirty="0">
                        <a:solidFill>
                          <a:schemeClr val="dk1"/>
                        </a:solidFill>
                        <a:latin typeface="+mn-lt"/>
                        <a:ea typeface="+mn-ea"/>
                        <a:cs typeface="+mn-cs"/>
                      </a:endParaRPr>
                    </a:p>
                  </a:txBody>
                  <a:tcPr marL="59116" marR="59116" marT="29558" marB="29558"/>
                </a:tc>
                <a:tc>
                  <a:txBody>
                    <a:bodyPr/>
                    <a:lstStyle/>
                    <a:p>
                      <a:endParaRPr lang="es-ES" sz="1100" kern="1200" dirty="0">
                        <a:solidFill>
                          <a:schemeClr val="dk1"/>
                        </a:solidFill>
                        <a:latin typeface="+mn-lt"/>
                        <a:ea typeface="+mn-ea"/>
                        <a:cs typeface="+mn-cs"/>
                      </a:endParaRPr>
                    </a:p>
                  </a:txBody>
                  <a:tcPr marL="59116" marR="59116" marT="29558" marB="29558"/>
                </a:tc>
                <a:extLst>
                  <a:ext uri="{0D108BD9-81ED-4DB2-BD59-A6C34878D82A}">
                    <a16:rowId xmlns:a16="http://schemas.microsoft.com/office/drawing/2014/main" val="1821889642"/>
                  </a:ext>
                </a:extLst>
              </a:tr>
            </a:tbl>
          </a:graphicData>
        </a:graphic>
      </p:graphicFrame>
      <p:sp>
        <p:nvSpPr>
          <p:cNvPr id="8" name="Tekstvak 7">
            <a:extLst>
              <a:ext uri="{FF2B5EF4-FFF2-40B4-BE49-F238E27FC236}">
                <a16:creationId xmlns:a16="http://schemas.microsoft.com/office/drawing/2014/main" id="{EEA79626-428A-422E-968B-09BCD06FDB21}"/>
              </a:ext>
            </a:extLst>
          </p:cNvPr>
          <p:cNvSpPr txBox="1"/>
          <p:nvPr/>
        </p:nvSpPr>
        <p:spPr>
          <a:xfrm>
            <a:off x="842574" y="416097"/>
            <a:ext cx="2364622" cy="646331"/>
          </a:xfrm>
          <a:prstGeom prst="rect">
            <a:avLst/>
          </a:prstGeom>
          <a:noFill/>
        </p:spPr>
        <p:txBody>
          <a:bodyPr wrap="none" rtlCol="0">
            <a:spAutoFit/>
          </a:bodyPr>
          <a:lstStyle/>
          <a:p>
            <a:r>
              <a:rPr lang="nl-NL" sz="3600" b="1" dirty="0">
                <a:latin typeface="+mj-lt"/>
                <a:ea typeface="+mj-ea"/>
                <a:cs typeface="+mj-cs"/>
              </a:rPr>
              <a:t>Programma</a:t>
            </a:r>
            <a:r>
              <a:rPr lang="nl-NL" sz="2200" b="1" dirty="0">
                <a:latin typeface="+mj-lt"/>
                <a:ea typeface="+mj-ea"/>
                <a:cs typeface="+mj-cs"/>
              </a:rPr>
              <a:t>:</a:t>
            </a:r>
            <a:endParaRPr lang="es-ES" sz="2200" b="1" dirty="0">
              <a:latin typeface="+mj-lt"/>
              <a:ea typeface="+mj-ea"/>
              <a:cs typeface="+mj-cs"/>
            </a:endParaRPr>
          </a:p>
        </p:txBody>
      </p:sp>
      <p:sp>
        <p:nvSpPr>
          <p:cNvPr id="2" name="Tijdelijke aanduiding voor dianummer 1">
            <a:extLst>
              <a:ext uri="{FF2B5EF4-FFF2-40B4-BE49-F238E27FC236}">
                <a16:creationId xmlns:a16="http://schemas.microsoft.com/office/drawing/2014/main" id="{0866F7B1-A1DB-4720-8B59-A6853D8A0EF0}"/>
              </a:ext>
            </a:extLst>
          </p:cNvPr>
          <p:cNvSpPr>
            <a:spLocks noGrp="1"/>
          </p:cNvSpPr>
          <p:nvPr>
            <p:ph type="sldNum" sz="quarter" idx="12"/>
          </p:nvPr>
        </p:nvSpPr>
        <p:spPr/>
        <p:txBody>
          <a:bodyPr/>
          <a:lstStyle/>
          <a:p>
            <a:fld id="{CD56C90F-E6A4-4114-B5AD-1EBEDEF47BDA}" type="slidenum">
              <a:rPr lang="es-ES" smtClean="0"/>
              <a:t>7</a:t>
            </a:fld>
            <a:endParaRPr lang="es-ES"/>
          </a:p>
        </p:txBody>
      </p:sp>
      <p:sp>
        <p:nvSpPr>
          <p:cNvPr id="4" name="Tekstvak 3">
            <a:extLst>
              <a:ext uri="{FF2B5EF4-FFF2-40B4-BE49-F238E27FC236}">
                <a16:creationId xmlns:a16="http://schemas.microsoft.com/office/drawing/2014/main" id="{CAD2FF43-4648-4AE5-9BAE-BCF45462B5BD}"/>
              </a:ext>
            </a:extLst>
          </p:cNvPr>
          <p:cNvSpPr txBox="1"/>
          <p:nvPr/>
        </p:nvSpPr>
        <p:spPr>
          <a:xfrm>
            <a:off x="5267965" y="763634"/>
            <a:ext cx="1740348" cy="307777"/>
          </a:xfrm>
          <a:prstGeom prst="rect">
            <a:avLst/>
          </a:prstGeom>
          <a:noFill/>
        </p:spPr>
        <p:txBody>
          <a:bodyPr wrap="none" rtlCol="0">
            <a:spAutoFit/>
          </a:bodyPr>
          <a:lstStyle/>
          <a:p>
            <a:r>
              <a:rPr lang="nl-NL" sz="1400" b="1" dirty="0"/>
              <a:t>Indicatief tijdschema</a:t>
            </a:r>
            <a:endParaRPr lang="es-ES" sz="1400" b="1" dirty="0"/>
          </a:p>
        </p:txBody>
      </p:sp>
    </p:spTree>
    <p:extLst>
      <p:ext uri="{BB962C8B-B14F-4D97-AF65-F5344CB8AC3E}">
        <p14:creationId xmlns:p14="http://schemas.microsoft.com/office/powerpoint/2010/main" val="3332010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30">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32">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34">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6">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kstvak 11">
            <a:extLst>
              <a:ext uri="{FF2B5EF4-FFF2-40B4-BE49-F238E27FC236}">
                <a16:creationId xmlns:a16="http://schemas.microsoft.com/office/drawing/2014/main" id="{46C3933F-068A-433D-8CAD-8DDAA02834CB}"/>
              </a:ext>
            </a:extLst>
          </p:cNvPr>
          <p:cNvSpPr txBox="1"/>
          <p:nvPr/>
        </p:nvSpPr>
        <p:spPr>
          <a:xfrm>
            <a:off x="1415480" y="1117563"/>
            <a:ext cx="6096000" cy="430887"/>
          </a:xfrm>
          <a:prstGeom prst="rect">
            <a:avLst/>
          </a:prstGeom>
          <a:noFill/>
        </p:spPr>
        <p:txBody>
          <a:bodyPr wrap="square">
            <a:spAutoFit/>
          </a:bodyPr>
          <a:lstStyle/>
          <a:p>
            <a:r>
              <a:rPr lang="nl-NL" sz="2200" b="1" dirty="0">
                <a:latin typeface="+mj-lt"/>
                <a:ea typeface="+mj-ea"/>
                <a:cs typeface="+mj-cs"/>
              </a:rPr>
              <a:t>Meer informatie:</a:t>
            </a:r>
            <a:endParaRPr lang="es-ES" sz="2200" b="1" dirty="0">
              <a:latin typeface="+mj-lt"/>
              <a:ea typeface="+mj-ea"/>
              <a:cs typeface="+mj-cs"/>
            </a:endParaRPr>
          </a:p>
        </p:txBody>
      </p:sp>
      <p:sp>
        <p:nvSpPr>
          <p:cNvPr id="18" name="Tekstvak 17">
            <a:extLst>
              <a:ext uri="{FF2B5EF4-FFF2-40B4-BE49-F238E27FC236}">
                <a16:creationId xmlns:a16="http://schemas.microsoft.com/office/drawing/2014/main" id="{7CBE9808-9BA0-46FB-8B59-55F9E28ED2E0}"/>
              </a:ext>
            </a:extLst>
          </p:cNvPr>
          <p:cNvSpPr txBox="1"/>
          <p:nvPr/>
        </p:nvSpPr>
        <p:spPr>
          <a:xfrm>
            <a:off x="332907" y="2470914"/>
            <a:ext cx="11526185" cy="4031873"/>
          </a:xfrm>
          <a:prstGeom prst="rect">
            <a:avLst/>
          </a:prstGeom>
          <a:solidFill>
            <a:srgbClr val="FFD1F7">
              <a:alpha val="20000"/>
            </a:srgbClr>
          </a:solidFill>
        </p:spPr>
        <p:txBody>
          <a:bodyPr wrap="square" rtlCol="0">
            <a:spAutoFit/>
          </a:bodyPr>
          <a:lstStyle/>
          <a:p>
            <a:r>
              <a:rPr lang="nl-NL" sz="1600" dirty="0"/>
              <a:t>Dank je wel voor je interesse in deze Balans dagen workshop die we aanbieden. Samen met je vriend(in) of een groepje ervaar je de rust en ontspanning. Laat je verwennen en ga weer uitgerust naar huis. Dit Balans moment duurt 4 dagen, je arriveert de dag ervoor en vertrekt na dag 4. Deze Balansdagen zijn totaal verzorgt voor 600 euro per persoon. Maximaal 8 personen, minimaal 6 personen.</a:t>
            </a:r>
            <a:endParaRPr lang="es-ES" sz="1600" dirty="0"/>
          </a:p>
          <a:p>
            <a:endParaRPr lang="es-ES" sz="1600" dirty="0"/>
          </a:p>
          <a:p>
            <a:r>
              <a:rPr lang="es-ES" sz="1600" b="1" dirty="0" err="1"/>
              <a:t>Wat</a:t>
            </a:r>
            <a:r>
              <a:rPr lang="es-ES" sz="1600" b="1" dirty="0"/>
              <a:t> </a:t>
            </a:r>
            <a:r>
              <a:rPr lang="es-ES" sz="1600" b="1" dirty="0" err="1"/>
              <a:t>is</a:t>
            </a:r>
            <a:r>
              <a:rPr lang="es-ES" sz="1600" b="1" dirty="0"/>
              <a:t> </a:t>
            </a:r>
            <a:r>
              <a:rPr lang="es-ES" sz="1600" b="1" dirty="0" err="1"/>
              <a:t>er</a:t>
            </a:r>
            <a:r>
              <a:rPr lang="es-ES" sz="1600" b="1" dirty="0"/>
              <a:t> </a:t>
            </a:r>
            <a:r>
              <a:rPr lang="es-ES" sz="1600" b="1" dirty="0" err="1"/>
              <a:t>inclusief</a:t>
            </a:r>
            <a:r>
              <a:rPr lang="es-ES" sz="1600" b="1" dirty="0"/>
              <a:t>:</a:t>
            </a:r>
          </a:p>
          <a:p>
            <a:pPr marL="285750" indent="-285750">
              <a:buFont typeface="Arial" panose="020B0604020202020204" pitchFamily="34" charset="0"/>
              <a:buChar char="•"/>
            </a:pPr>
            <a:r>
              <a:rPr lang="es-ES" sz="1600" dirty="0"/>
              <a:t>5 </a:t>
            </a:r>
            <a:r>
              <a:rPr lang="es-ES" sz="1600" dirty="0" err="1"/>
              <a:t>overnachtingen</a:t>
            </a:r>
            <a:r>
              <a:rPr lang="es-ES" sz="1600" dirty="0"/>
              <a:t> </a:t>
            </a:r>
            <a:r>
              <a:rPr lang="es-ES" sz="1600" dirty="0" err="1"/>
              <a:t>bij</a:t>
            </a:r>
            <a:r>
              <a:rPr lang="es-ES" sz="1600" dirty="0"/>
              <a:t> </a:t>
            </a:r>
            <a:r>
              <a:rPr lang="es-ES" sz="1400" b="1" u="sng" dirty="0">
                <a:latin typeface="Lucida Handwriting" panose="03010101010101010101" pitchFamily="66" charset="0"/>
              </a:rPr>
              <a:t>Casa la buena vida </a:t>
            </a:r>
            <a:r>
              <a:rPr lang="es-ES" sz="1600" dirty="0"/>
              <a:t>(incl. </a:t>
            </a:r>
            <a:r>
              <a:rPr lang="es-ES" sz="1600" dirty="0" err="1"/>
              <a:t>Handdoeken</a:t>
            </a:r>
            <a:r>
              <a:rPr lang="es-ES" sz="1600" dirty="0"/>
              <a:t>, wifi, </a:t>
            </a:r>
            <a:r>
              <a:rPr lang="es-ES" sz="1600" dirty="0" err="1"/>
              <a:t>check</a:t>
            </a:r>
            <a:r>
              <a:rPr lang="es-ES" sz="1600" dirty="0"/>
              <a:t> </a:t>
            </a:r>
            <a:r>
              <a:rPr lang="es-ES" sz="1600" dirty="0" err="1"/>
              <a:t>onze</a:t>
            </a:r>
            <a:r>
              <a:rPr lang="es-ES" sz="1600" dirty="0"/>
              <a:t> </a:t>
            </a:r>
            <a:r>
              <a:rPr lang="es-ES" sz="1600" dirty="0" err="1"/>
              <a:t>website</a:t>
            </a:r>
            <a:r>
              <a:rPr lang="es-ES" sz="1600" dirty="0"/>
              <a:t> www.bblabuenavida.com </a:t>
            </a:r>
            <a:r>
              <a:rPr lang="es-ES" sz="1600" dirty="0" err="1"/>
              <a:t>voor</a:t>
            </a:r>
            <a:r>
              <a:rPr lang="es-ES" sz="1600" dirty="0"/>
              <a:t> </a:t>
            </a:r>
            <a:r>
              <a:rPr lang="es-ES" sz="1600" dirty="0" err="1"/>
              <a:t>meer</a:t>
            </a:r>
            <a:r>
              <a:rPr lang="es-ES" sz="1600" dirty="0"/>
              <a:t> </a:t>
            </a:r>
            <a:r>
              <a:rPr lang="es-ES" sz="1600" dirty="0" err="1"/>
              <a:t>info</a:t>
            </a:r>
            <a:r>
              <a:rPr lang="es-ES" sz="1600" dirty="0"/>
              <a:t>)</a:t>
            </a:r>
          </a:p>
          <a:p>
            <a:r>
              <a:rPr lang="es-ES" sz="1600" dirty="0"/>
              <a:t>      </a:t>
            </a:r>
            <a:r>
              <a:rPr lang="es-ES" sz="1600" dirty="0" err="1"/>
              <a:t>We</a:t>
            </a:r>
            <a:r>
              <a:rPr lang="es-ES" sz="1600" dirty="0"/>
              <a:t> </a:t>
            </a:r>
            <a:r>
              <a:rPr lang="es-ES" sz="1600" dirty="0" err="1"/>
              <a:t>hebben</a:t>
            </a:r>
            <a:r>
              <a:rPr lang="es-ES" sz="1600" dirty="0"/>
              <a:t> 5 </a:t>
            </a:r>
            <a:r>
              <a:rPr lang="es-ES" sz="1600" dirty="0" err="1"/>
              <a:t>accomodaties</a:t>
            </a:r>
            <a:r>
              <a:rPr lang="es-ES" sz="1600" dirty="0"/>
              <a:t> ( 5 </a:t>
            </a:r>
            <a:r>
              <a:rPr lang="es-ES" sz="1600" dirty="0" err="1"/>
              <a:t>ruime</a:t>
            </a:r>
            <a:r>
              <a:rPr lang="es-ES" sz="1600" dirty="0"/>
              <a:t> 2 </a:t>
            </a:r>
            <a:r>
              <a:rPr lang="es-ES" sz="1600" dirty="0" err="1"/>
              <a:t>pers</a:t>
            </a:r>
            <a:r>
              <a:rPr lang="es-ES" sz="1600" dirty="0"/>
              <a:t> </a:t>
            </a:r>
            <a:r>
              <a:rPr lang="es-ES" sz="1600" dirty="0" err="1"/>
              <a:t>bedden</a:t>
            </a:r>
            <a:r>
              <a:rPr lang="es-ES" sz="1600" dirty="0"/>
              <a:t> en 4 </a:t>
            </a:r>
            <a:r>
              <a:rPr lang="es-ES" sz="1600" dirty="0" err="1"/>
              <a:t>slaapbanken</a:t>
            </a:r>
            <a:r>
              <a:rPr lang="es-ES" sz="1600" dirty="0"/>
              <a:t>) </a:t>
            </a:r>
            <a:r>
              <a:rPr lang="es-ES" sz="1600" dirty="0" err="1"/>
              <a:t>dus</a:t>
            </a:r>
            <a:r>
              <a:rPr lang="es-ES" sz="1600" dirty="0"/>
              <a:t> </a:t>
            </a:r>
            <a:r>
              <a:rPr lang="es-ES" sz="1600" dirty="0" err="1"/>
              <a:t>kamer</a:t>
            </a:r>
            <a:r>
              <a:rPr lang="es-ES" sz="1600" dirty="0"/>
              <a:t> </a:t>
            </a:r>
            <a:r>
              <a:rPr lang="es-ES" sz="1600" dirty="0" err="1"/>
              <a:t>wordt</a:t>
            </a:r>
            <a:r>
              <a:rPr lang="es-ES" sz="1600" dirty="0"/>
              <a:t> </a:t>
            </a:r>
            <a:r>
              <a:rPr lang="es-ES" sz="1600" dirty="0" err="1"/>
              <a:t>evt</a:t>
            </a:r>
            <a:r>
              <a:rPr lang="es-ES" sz="1600" dirty="0"/>
              <a:t> </a:t>
            </a:r>
            <a:r>
              <a:rPr lang="es-ES" sz="1600" dirty="0" err="1"/>
              <a:t>gedeeld</a:t>
            </a:r>
            <a:r>
              <a:rPr lang="es-ES" sz="1600" dirty="0"/>
              <a:t>. </a:t>
            </a:r>
          </a:p>
          <a:p>
            <a:pPr marL="285750" indent="-285750">
              <a:buFont typeface="Arial" panose="020B0604020202020204" pitchFamily="34" charset="0"/>
              <a:buChar char="•"/>
            </a:pPr>
            <a:r>
              <a:rPr lang="es-ES" sz="1600" dirty="0" err="1"/>
              <a:t>Schuif</a:t>
            </a:r>
            <a:r>
              <a:rPr lang="es-ES" sz="1600" dirty="0"/>
              <a:t> </a:t>
            </a:r>
            <a:r>
              <a:rPr lang="es-ES" sz="1600" dirty="0" err="1"/>
              <a:t>elke</a:t>
            </a:r>
            <a:r>
              <a:rPr lang="es-ES" sz="1600" dirty="0"/>
              <a:t> </a:t>
            </a:r>
            <a:r>
              <a:rPr lang="es-ES" sz="1600" dirty="0" err="1"/>
              <a:t>dag</a:t>
            </a:r>
            <a:r>
              <a:rPr lang="es-ES" sz="1600" dirty="0"/>
              <a:t> </a:t>
            </a:r>
            <a:r>
              <a:rPr lang="es-ES" sz="1600" dirty="0" err="1"/>
              <a:t>aan</a:t>
            </a:r>
            <a:r>
              <a:rPr lang="es-ES" sz="1600" dirty="0"/>
              <a:t> </a:t>
            </a:r>
            <a:r>
              <a:rPr lang="es-ES" sz="1600" dirty="0" err="1"/>
              <a:t>bij</a:t>
            </a:r>
            <a:r>
              <a:rPr lang="es-ES" sz="1600" dirty="0"/>
              <a:t> </a:t>
            </a:r>
            <a:r>
              <a:rPr lang="es-ES" sz="1600" dirty="0" err="1"/>
              <a:t>een</a:t>
            </a:r>
            <a:r>
              <a:rPr lang="es-ES" sz="1600" dirty="0"/>
              <a:t> </a:t>
            </a:r>
            <a:r>
              <a:rPr lang="es-ES" sz="1600" dirty="0" err="1"/>
              <a:t>lekker</a:t>
            </a:r>
            <a:r>
              <a:rPr lang="es-ES" sz="1600" dirty="0"/>
              <a:t> </a:t>
            </a:r>
            <a:r>
              <a:rPr lang="es-ES" sz="1600" dirty="0" err="1"/>
              <a:t>gezond</a:t>
            </a:r>
            <a:r>
              <a:rPr lang="es-ES" sz="1600" dirty="0"/>
              <a:t> </a:t>
            </a:r>
            <a:r>
              <a:rPr lang="es-ES" sz="1600" dirty="0" err="1"/>
              <a:t>ontbijt</a:t>
            </a:r>
            <a:r>
              <a:rPr lang="es-ES" sz="1600" dirty="0"/>
              <a:t>, lunch en </a:t>
            </a:r>
            <a:r>
              <a:rPr lang="es-ES" sz="1600" dirty="0" err="1"/>
              <a:t>diner</a:t>
            </a:r>
            <a:r>
              <a:rPr lang="es-ES" sz="1600" dirty="0"/>
              <a:t>. </a:t>
            </a:r>
            <a:r>
              <a:rPr lang="es-ES" sz="1600" dirty="0" err="1"/>
              <a:t>Incl</a:t>
            </a:r>
            <a:r>
              <a:rPr lang="es-ES" sz="1600" dirty="0"/>
              <a:t> </a:t>
            </a:r>
            <a:r>
              <a:rPr lang="es-ES" sz="1600" dirty="0" err="1"/>
              <a:t>koffie</a:t>
            </a:r>
            <a:r>
              <a:rPr lang="es-ES" sz="1600" dirty="0"/>
              <a:t> en </a:t>
            </a:r>
            <a:r>
              <a:rPr lang="es-ES" sz="1600" dirty="0" err="1"/>
              <a:t>thee</a:t>
            </a:r>
            <a:r>
              <a:rPr lang="es-ES" sz="1600" dirty="0"/>
              <a:t> (</a:t>
            </a:r>
            <a:r>
              <a:rPr lang="es-ES" sz="1600" dirty="0" err="1"/>
              <a:t>drankjes</a:t>
            </a:r>
            <a:r>
              <a:rPr lang="es-ES" sz="1600" dirty="0"/>
              <a:t>: </a:t>
            </a:r>
            <a:r>
              <a:rPr lang="es-ES" sz="1600" dirty="0" err="1"/>
              <a:t>wijn</a:t>
            </a:r>
            <a:r>
              <a:rPr lang="es-ES" sz="1600" dirty="0"/>
              <a:t> en </a:t>
            </a:r>
            <a:r>
              <a:rPr lang="es-ES" sz="1600" dirty="0" err="1"/>
              <a:t>fris</a:t>
            </a:r>
            <a:r>
              <a:rPr lang="es-ES" sz="1600" dirty="0"/>
              <a:t> </a:t>
            </a:r>
            <a:r>
              <a:rPr lang="es-ES" sz="1600" dirty="0" err="1"/>
              <a:t>zijn</a:t>
            </a:r>
            <a:r>
              <a:rPr lang="es-ES" sz="1600" dirty="0"/>
              <a:t> </a:t>
            </a:r>
            <a:r>
              <a:rPr lang="es-ES" sz="1600" dirty="0" err="1"/>
              <a:t>op</a:t>
            </a:r>
            <a:r>
              <a:rPr lang="es-ES" sz="1600" dirty="0"/>
              <a:t> </a:t>
            </a:r>
            <a:r>
              <a:rPr lang="es-ES" sz="1600" dirty="0" err="1"/>
              <a:t>eigen</a:t>
            </a:r>
            <a:r>
              <a:rPr lang="es-ES" sz="1600" dirty="0"/>
              <a:t> </a:t>
            </a:r>
            <a:r>
              <a:rPr lang="es-ES" sz="1600" dirty="0" err="1"/>
              <a:t>kosten</a:t>
            </a:r>
            <a:r>
              <a:rPr lang="es-ES" sz="1600" dirty="0"/>
              <a:t>)</a:t>
            </a:r>
          </a:p>
          <a:p>
            <a:pPr marL="285750" indent="-285750">
              <a:buFont typeface="Arial" panose="020B0604020202020204" pitchFamily="34" charset="0"/>
              <a:buChar char="•"/>
            </a:pPr>
            <a:r>
              <a:rPr lang="es-ES" sz="1600" dirty="0" err="1"/>
              <a:t>Lessen</a:t>
            </a:r>
            <a:r>
              <a:rPr lang="es-ES" sz="1600" dirty="0"/>
              <a:t>&gt; </a:t>
            </a:r>
            <a:r>
              <a:rPr lang="nl-BE" sz="1600" dirty="0" err="1"/>
              <a:t>Zentangle</a:t>
            </a:r>
            <a:r>
              <a:rPr lang="nl-BE" sz="1600" dirty="0"/>
              <a:t>®</a:t>
            </a:r>
            <a:r>
              <a:rPr lang="en-US" sz="1600" dirty="0"/>
              <a:t> </a:t>
            </a:r>
            <a:r>
              <a:rPr lang="es-ES" sz="1600" dirty="0"/>
              <a:t>, </a:t>
            </a:r>
            <a:r>
              <a:rPr lang="es-ES" sz="1600" dirty="0" err="1"/>
              <a:t>massage</a:t>
            </a:r>
            <a:r>
              <a:rPr lang="es-ES" sz="1600" dirty="0"/>
              <a:t>, Yoga (Yin en </a:t>
            </a:r>
            <a:r>
              <a:rPr lang="es-ES" sz="1600" dirty="0" err="1"/>
              <a:t>Vinyasa</a:t>
            </a:r>
            <a:r>
              <a:rPr lang="es-ES" sz="1600" dirty="0"/>
              <a:t>) en </a:t>
            </a:r>
            <a:r>
              <a:rPr lang="es-ES" sz="1600" dirty="0" err="1"/>
              <a:t>meditatie</a:t>
            </a:r>
            <a:r>
              <a:rPr lang="es-ES" sz="1600" dirty="0"/>
              <a:t> . </a:t>
            </a:r>
            <a:r>
              <a:rPr lang="es-ES" sz="1600" dirty="0" err="1"/>
              <a:t>Ook</a:t>
            </a:r>
            <a:r>
              <a:rPr lang="es-ES" sz="1600" dirty="0"/>
              <a:t> </a:t>
            </a:r>
            <a:r>
              <a:rPr lang="es-ES" sz="1600" dirty="0" err="1"/>
              <a:t>is</a:t>
            </a:r>
            <a:r>
              <a:rPr lang="es-ES" sz="1600" dirty="0"/>
              <a:t> </a:t>
            </a:r>
            <a:r>
              <a:rPr lang="es-ES" sz="1600" dirty="0" err="1"/>
              <a:t>er</a:t>
            </a:r>
            <a:r>
              <a:rPr lang="es-ES" sz="1600" dirty="0"/>
              <a:t> </a:t>
            </a:r>
            <a:r>
              <a:rPr lang="es-ES" sz="1600" dirty="0" err="1"/>
              <a:t>ruimte</a:t>
            </a:r>
            <a:r>
              <a:rPr lang="es-ES" sz="1600" dirty="0"/>
              <a:t> </a:t>
            </a:r>
            <a:r>
              <a:rPr lang="es-ES" sz="1600" dirty="0" err="1"/>
              <a:t>voor</a:t>
            </a:r>
            <a:r>
              <a:rPr lang="es-ES" sz="1600" dirty="0"/>
              <a:t> </a:t>
            </a:r>
            <a:r>
              <a:rPr lang="es-ES" sz="1600" dirty="0" err="1"/>
              <a:t>een</a:t>
            </a:r>
            <a:r>
              <a:rPr lang="es-ES" sz="1600" dirty="0"/>
              <a:t> coach </a:t>
            </a:r>
            <a:r>
              <a:rPr lang="es-ES" sz="1600" dirty="0" err="1"/>
              <a:t>moment</a:t>
            </a:r>
            <a:r>
              <a:rPr lang="es-ES" sz="1600" dirty="0"/>
              <a:t>.</a:t>
            </a:r>
          </a:p>
          <a:p>
            <a:pPr marL="285750" indent="-285750">
              <a:buFont typeface="Arial" panose="020B0604020202020204" pitchFamily="34" charset="0"/>
              <a:buChar char="•"/>
            </a:pPr>
            <a:r>
              <a:rPr lang="es-ES" sz="1600" dirty="0" err="1"/>
              <a:t>Marokkaans</a:t>
            </a:r>
            <a:r>
              <a:rPr lang="es-ES" sz="1600" dirty="0"/>
              <a:t> </a:t>
            </a:r>
            <a:r>
              <a:rPr lang="es-ES" sz="1600" dirty="0" err="1"/>
              <a:t>Theehuis</a:t>
            </a:r>
            <a:endParaRPr lang="es-ES" sz="1600" dirty="0"/>
          </a:p>
          <a:p>
            <a:endParaRPr lang="es-ES" sz="1600" dirty="0"/>
          </a:p>
          <a:p>
            <a:r>
              <a:rPr lang="es-ES" sz="1600" dirty="0"/>
              <a:t>                                                     </a:t>
            </a:r>
            <a:r>
              <a:rPr lang="es-ES" sz="1600" dirty="0" err="1"/>
              <a:t>Neem</a:t>
            </a:r>
            <a:r>
              <a:rPr lang="es-ES" sz="1600" dirty="0"/>
              <a:t> </a:t>
            </a:r>
            <a:r>
              <a:rPr lang="es-ES" sz="1600" dirty="0" err="1"/>
              <a:t>goede</a:t>
            </a:r>
            <a:r>
              <a:rPr lang="es-ES" sz="1600" dirty="0"/>
              <a:t> </a:t>
            </a:r>
            <a:r>
              <a:rPr lang="es-ES" sz="1600" dirty="0" err="1"/>
              <a:t>wandelschoenen</a:t>
            </a:r>
            <a:r>
              <a:rPr lang="es-ES" sz="1600" dirty="0"/>
              <a:t> en </a:t>
            </a:r>
            <a:r>
              <a:rPr lang="es-ES" sz="1600" dirty="0" err="1"/>
              <a:t>makkelijke</a:t>
            </a:r>
            <a:r>
              <a:rPr lang="es-ES" sz="1600" dirty="0"/>
              <a:t> </a:t>
            </a:r>
            <a:r>
              <a:rPr lang="es-ES" sz="1600" dirty="0" err="1"/>
              <a:t>kleding</a:t>
            </a:r>
            <a:r>
              <a:rPr lang="es-ES" sz="1600" dirty="0"/>
              <a:t> mee!</a:t>
            </a:r>
          </a:p>
          <a:p>
            <a:endParaRPr lang="es-ES" sz="1600" dirty="0"/>
          </a:p>
          <a:p>
            <a:r>
              <a:rPr lang="es-ES" sz="1600" dirty="0" err="1"/>
              <a:t>Aanmelden</a:t>
            </a:r>
            <a:r>
              <a:rPr lang="es-ES" sz="1600" dirty="0"/>
              <a:t> kan </a:t>
            </a:r>
            <a:r>
              <a:rPr lang="es-ES" sz="1600" dirty="0" err="1"/>
              <a:t>via</a:t>
            </a:r>
            <a:r>
              <a:rPr lang="es-ES" sz="1600" dirty="0"/>
              <a:t>  </a:t>
            </a:r>
            <a:r>
              <a:rPr lang="es-ES" sz="1600" dirty="0" err="1"/>
              <a:t>het</a:t>
            </a:r>
            <a:r>
              <a:rPr lang="es-ES" sz="1600" dirty="0"/>
              <a:t> </a:t>
            </a:r>
            <a:r>
              <a:rPr lang="es-ES" sz="1600" dirty="0" err="1"/>
              <a:t>contact</a:t>
            </a:r>
            <a:r>
              <a:rPr lang="es-ES" sz="1600" dirty="0"/>
              <a:t> </a:t>
            </a:r>
            <a:r>
              <a:rPr lang="es-ES" sz="1600" dirty="0" err="1"/>
              <a:t>formulier</a:t>
            </a:r>
            <a:r>
              <a:rPr lang="es-ES" sz="1600" dirty="0"/>
              <a:t>, </a:t>
            </a:r>
            <a:r>
              <a:rPr lang="es-ES" sz="1600" dirty="0" err="1"/>
              <a:t>zie</a:t>
            </a:r>
            <a:r>
              <a:rPr lang="es-ES" sz="1600" dirty="0"/>
              <a:t> link </a:t>
            </a:r>
            <a:r>
              <a:rPr lang="es-ES" sz="1600" dirty="0" err="1"/>
              <a:t>rechts</a:t>
            </a:r>
            <a:r>
              <a:rPr lang="es-ES" sz="1600" dirty="0"/>
              <a:t> </a:t>
            </a:r>
            <a:r>
              <a:rPr lang="es-ES" sz="1600" dirty="0" err="1"/>
              <a:t>boven</a:t>
            </a:r>
            <a:r>
              <a:rPr lang="es-ES" sz="1600" dirty="0"/>
              <a:t>.</a:t>
            </a:r>
          </a:p>
          <a:p>
            <a:r>
              <a:rPr lang="es-ES" sz="1600" dirty="0" err="1"/>
              <a:t>Vermeld</a:t>
            </a:r>
            <a:r>
              <a:rPr lang="es-ES" sz="1600" dirty="0"/>
              <a:t> </a:t>
            </a:r>
            <a:r>
              <a:rPr lang="es-ES" sz="1600" dirty="0" err="1"/>
              <a:t>duidelijk</a:t>
            </a:r>
            <a:r>
              <a:rPr lang="es-ES" sz="1600" dirty="0"/>
              <a:t> </a:t>
            </a:r>
            <a:r>
              <a:rPr lang="es-ES" sz="1600" dirty="0" err="1"/>
              <a:t>welke</a:t>
            </a:r>
            <a:r>
              <a:rPr lang="es-ES" sz="1600" dirty="0"/>
              <a:t> data en </a:t>
            </a:r>
            <a:r>
              <a:rPr lang="es-ES" sz="1600" dirty="0" err="1"/>
              <a:t>wensen</a:t>
            </a:r>
            <a:r>
              <a:rPr lang="es-ES" sz="1600" dirty="0"/>
              <a:t> </a:t>
            </a:r>
            <a:r>
              <a:rPr lang="es-ES" sz="1600" dirty="0" err="1"/>
              <a:t>bij</a:t>
            </a:r>
            <a:r>
              <a:rPr lang="es-ES" sz="1600" dirty="0"/>
              <a:t> </a:t>
            </a:r>
            <a:r>
              <a:rPr lang="es-ES" sz="1600" dirty="0" err="1"/>
              <a:t>Bericht</a:t>
            </a:r>
            <a:r>
              <a:rPr lang="nl-NL" sz="1600" b="1" dirty="0"/>
              <a:t>               </a:t>
            </a:r>
          </a:p>
          <a:p>
            <a:r>
              <a:rPr lang="nl-NL" sz="1600" b="1" dirty="0"/>
              <a:t>                            </a:t>
            </a:r>
            <a:r>
              <a:rPr lang="es-ES" sz="1600" b="1" u="sng" dirty="0" err="1"/>
              <a:t>Inschrijven</a:t>
            </a:r>
            <a:r>
              <a:rPr lang="es-ES" sz="1600" b="1" u="sng" dirty="0"/>
              <a:t> kan </a:t>
            </a:r>
            <a:r>
              <a:rPr lang="es-ES" sz="1600" b="1" u="sng" dirty="0" err="1"/>
              <a:t>tot</a:t>
            </a:r>
            <a:r>
              <a:rPr lang="es-ES" sz="1600" b="1" u="sng" dirty="0"/>
              <a:t> 12 </a:t>
            </a:r>
            <a:r>
              <a:rPr lang="es-ES" sz="1600" b="1" u="sng" dirty="0" err="1"/>
              <a:t>Januari</a:t>
            </a:r>
            <a:r>
              <a:rPr lang="es-ES" sz="1600" b="1" u="sng" dirty="0"/>
              <a:t> 2022</a:t>
            </a:r>
            <a:r>
              <a:rPr lang="nl-NL" sz="1600" b="1" dirty="0"/>
              <a:t>          Bel gerust voor meer informatie&gt; 0613083596</a:t>
            </a:r>
            <a:endParaRPr lang="nl-NL" sz="1400" b="1" dirty="0"/>
          </a:p>
        </p:txBody>
      </p:sp>
      <p:sp>
        <p:nvSpPr>
          <p:cNvPr id="19" name="Tijdelijke aanduiding voor inhoud 2">
            <a:extLst>
              <a:ext uri="{FF2B5EF4-FFF2-40B4-BE49-F238E27FC236}">
                <a16:creationId xmlns:a16="http://schemas.microsoft.com/office/drawing/2014/main" id="{10CC326B-27A3-40CF-967F-A22BEF03016E}"/>
              </a:ext>
            </a:extLst>
          </p:cNvPr>
          <p:cNvSpPr>
            <a:spLocks noGrp="1"/>
          </p:cNvSpPr>
          <p:nvPr>
            <p:ph idx="1"/>
          </p:nvPr>
        </p:nvSpPr>
        <p:spPr>
          <a:xfrm>
            <a:off x="4397248" y="481019"/>
            <a:ext cx="5760640" cy="1540357"/>
          </a:xfrm>
          <a:ln>
            <a:noFill/>
          </a:ln>
        </p:spPr>
        <p:txBody>
          <a:bodyPr>
            <a:normAutofit/>
          </a:bodyPr>
          <a:lstStyle/>
          <a:p>
            <a:pPr marL="0" indent="0">
              <a:buNone/>
            </a:pPr>
            <a:r>
              <a:rPr lang="es-ES" sz="1800" dirty="0" err="1">
                <a:hlinkClick r:id="rId2"/>
              </a:rPr>
              <a:t>Contact</a:t>
            </a:r>
            <a:r>
              <a:rPr lang="es-ES" sz="1800" dirty="0">
                <a:hlinkClick r:id="rId2"/>
              </a:rPr>
              <a:t> – Casa La Buena Vida (bblabuenavida.com)</a:t>
            </a:r>
            <a:endParaRPr lang="es-ES" sz="1800" dirty="0"/>
          </a:p>
          <a:p>
            <a:pPr marL="0" indent="0">
              <a:buNone/>
            </a:pPr>
            <a:endParaRPr lang="es-ES" sz="1800" dirty="0"/>
          </a:p>
        </p:txBody>
      </p:sp>
      <p:sp>
        <p:nvSpPr>
          <p:cNvPr id="2" name="Tijdelijke aanduiding voor dianummer 1">
            <a:extLst>
              <a:ext uri="{FF2B5EF4-FFF2-40B4-BE49-F238E27FC236}">
                <a16:creationId xmlns:a16="http://schemas.microsoft.com/office/drawing/2014/main" id="{6C954695-DE59-46B0-AF59-CF7AE006294F}"/>
              </a:ext>
            </a:extLst>
          </p:cNvPr>
          <p:cNvSpPr>
            <a:spLocks noGrp="1"/>
          </p:cNvSpPr>
          <p:nvPr>
            <p:ph type="sldNum" sz="quarter" idx="12"/>
          </p:nvPr>
        </p:nvSpPr>
        <p:spPr/>
        <p:txBody>
          <a:bodyPr/>
          <a:lstStyle/>
          <a:p>
            <a:fld id="{CD56C90F-E6A4-4114-B5AD-1EBEDEF47BDA}" type="slidenum">
              <a:rPr lang="es-ES" smtClean="0"/>
              <a:t>8</a:t>
            </a:fld>
            <a:endParaRPr lang="es-ES"/>
          </a:p>
        </p:txBody>
      </p:sp>
      <p:pic>
        <p:nvPicPr>
          <p:cNvPr id="16" name="Afbeelding 15">
            <a:extLst>
              <a:ext uri="{FF2B5EF4-FFF2-40B4-BE49-F238E27FC236}">
                <a16:creationId xmlns:a16="http://schemas.microsoft.com/office/drawing/2014/main" id="{7CBC8925-1C3F-4AEF-AC1A-2BDD9AD603CD}"/>
              </a:ext>
            </a:extLst>
          </p:cNvPr>
          <p:cNvPicPr>
            <a:picLocks noChangeAspect="1"/>
          </p:cNvPicPr>
          <p:nvPr/>
        </p:nvPicPr>
        <p:blipFill>
          <a:blip r:embed="rId3"/>
          <a:stretch>
            <a:fillRect/>
          </a:stretch>
        </p:blipFill>
        <p:spPr>
          <a:xfrm>
            <a:off x="9723942" y="4524806"/>
            <a:ext cx="1962765" cy="1800847"/>
          </a:xfrm>
          <a:prstGeom prst="rect">
            <a:avLst/>
          </a:prstGeom>
          <a:solidFill>
            <a:srgbClr val="FFD1F7"/>
          </a:solidFill>
        </p:spPr>
      </p:pic>
      <p:pic>
        <p:nvPicPr>
          <p:cNvPr id="3" name="Afbeelding 2">
            <a:extLst>
              <a:ext uri="{FF2B5EF4-FFF2-40B4-BE49-F238E27FC236}">
                <a16:creationId xmlns:a16="http://schemas.microsoft.com/office/drawing/2014/main" id="{2F561C65-CE8F-444A-BF87-B4122D863F22}"/>
              </a:ext>
            </a:extLst>
          </p:cNvPr>
          <p:cNvPicPr>
            <a:picLocks noChangeAspect="1"/>
          </p:cNvPicPr>
          <p:nvPr/>
        </p:nvPicPr>
        <p:blipFill>
          <a:blip r:embed="rId4"/>
          <a:stretch>
            <a:fillRect/>
          </a:stretch>
        </p:blipFill>
        <p:spPr>
          <a:xfrm>
            <a:off x="9338453" y="387766"/>
            <a:ext cx="2520639" cy="1890479"/>
          </a:xfrm>
          <a:prstGeom prst="rect">
            <a:avLst/>
          </a:prstGeom>
        </p:spPr>
      </p:pic>
      <p:sp>
        <p:nvSpPr>
          <p:cNvPr id="13" name="Tekstvak 12">
            <a:extLst>
              <a:ext uri="{FF2B5EF4-FFF2-40B4-BE49-F238E27FC236}">
                <a16:creationId xmlns:a16="http://schemas.microsoft.com/office/drawing/2014/main" id="{B69E3D1E-6E10-4F69-A367-E382423262C0}"/>
              </a:ext>
            </a:extLst>
          </p:cNvPr>
          <p:cNvSpPr txBox="1"/>
          <p:nvPr/>
        </p:nvSpPr>
        <p:spPr>
          <a:xfrm>
            <a:off x="2679334" y="1924432"/>
            <a:ext cx="6094602" cy="369332"/>
          </a:xfrm>
          <a:prstGeom prst="rect">
            <a:avLst/>
          </a:prstGeom>
          <a:solidFill>
            <a:srgbClr val="FFE1FA">
              <a:alpha val="86000"/>
            </a:srgbClr>
          </a:solidFill>
        </p:spPr>
        <p:txBody>
          <a:bodyPr wrap="square">
            <a:spAutoFit/>
          </a:bodyPr>
          <a:lstStyle/>
          <a:p>
            <a:r>
              <a:rPr lang="es-ES" sz="1800" dirty="0"/>
              <a:t>Data: 25-03-22 / 30-03-22   </a:t>
            </a:r>
            <a:r>
              <a:rPr lang="es-ES" sz="1800" dirty="0" err="1"/>
              <a:t>of</a:t>
            </a:r>
            <a:r>
              <a:rPr lang="es-ES" sz="1800" dirty="0"/>
              <a:t>    22-04-22 / 27-04-22</a:t>
            </a:r>
          </a:p>
        </p:txBody>
      </p:sp>
    </p:spTree>
    <p:extLst>
      <p:ext uri="{BB962C8B-B14F-4D97-AF65-F5344CB8AC3E}">
        <p14:creationId xmlns:p14="http://schemas.microsoft.com/office/powerpoint/2010/main" val="322378645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16373</TotalTime>
  <Words>2187</Words>
  <Application>Microsoft Office PowerPoint</Application>
  <PresentationFormat>Breedbeeld</PresentationFormat>
  <Paragraphs>263</Paragraphs>
  <Slides>8</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8</vt:i4>
      </vt:variant>
    </vt:vector>
  </HeadingPairs>
  <TitlesOfParts>
    <vt:vector size="14" baseType="lpstr">
      <vt:lpstr>Arial</vt:lpstr>
      <vt:lpstr>Calibri</vt:lpstr>
      <vt:lpstr>Calibri Light</vt:lpstr>
      <vt:lpstr>Lucida Handwriting</vt:lpstr>
      <vt:lpstr>Symbol</vt:lpstr>
      <vt:lpstr>Kantoorthema</vt:lpstr>
      <vt:lpstr>PowerPoint-presentatie</vt:lpstr>
      <vt:lpstr>   Agenda</vt:lpstr>
      <vt:lpstr>     "Take a deep breathe, and just enjoy your life" ~ Mooji</vt:lpstr>
      <vt:lpstr>   </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lisette veenstra</dc:creator>
  <cp:lastModifiedBy>lisette veenstra</cp:lastModifiedBy>
  <cp:revision>2</cp:revision>
  <dcterms:created xsi:type="dcterms:W3CDTF">2021-10-22T09:27:48Z</dcterms:created>
  <dcterms:modified xsi:type="dcterms:W3CDTF">2021-12-10T16:27:42Z</dcterms:modified>
</cp:coreProperties>
</file>